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0" r:id="rId1"/>
  </p:sldMasterIdLst>
  <p:notesMasterIdLst>
    <p:notesMasterId r:id="rId13"/>
  </p:notesMasterIdLst>
  <p:sldIdLst>
    <p:sldId id="310" r:id="rId2"/>
    <p:sldId id="328" r:id="rId3"/>
    <p:sldId id="329" r:id="rId4"/>
    <p:sldId id="332" r:id="rId5"/>
    <p:sldId id="335" r:id="rId6"/>
    <p:sldId id="323" r:id="rId7"/>
    <p:sldId id="337" r:id="rId8"/>
    <p:sldId id="333" r:id="rId9"/>
    <p:sldId id="322" r:id="rId10"/>
    <p:sldId id="312" r:id="rId11"/>
    <p:sldId id="33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B4E5"/>
    <a:srgbClr val="3D97CF"/>
    <a:srgbClr val="1DAD4F"/>
    <a:srgbClr val="996633"/>
    <a:srgbClr val="BFBFBF"/>
    <a:srgbClr val="B29F88"/>
    <a:srgbClr val="6DA6D0"/>
    <a:srgbClr val="D04D4F"/>
    <a:srgbClr val="D05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14" autoAdjust="0"/>
    <p:restoredTop sz="96517" autoAdjust="0"/>
  </p:normalViewPr>
  <p:slideViewPr>
    <p:cSldViewPr>
      <p:cViewPr varScale="1">
        <p:scale>
          <a:sx n="57" d="100"/>
          <a:sy n="57" d="100"/>
        </p:scale>
        <p:origin x="1378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BEE0D-18B2-476D-9814-6ED7E61EEE3E}" type="doc">
      <dgm:prSet loTypeId="urn:microsoft.com/office/officeart/2005/8/layout/hProcess11" loCatId="process" qsTypeId="urn:microsoft.com/office/officeart/2005/8/quickstyle/simple1" qsCatId="simple" csTypeId="urn:microsoft.com/office/officeart/2005/8/colors/accent0_2" csCatId="mainScheme" phldr="1"/>
      <dgm:spPr/>
    </dgm:pt>
    <dgm:pt modelId="{26AF15B2-03E7-4DA7-8DB2-7655917FA96D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A38DB0D-6117-4140-9C84-89CAB1BF3B55}" type="parTrans" cxnId="{1DEDAE8C-FAD3-42E7-A978-4A795187AE64}">
      <dgm:prSet/>
      <dgm:spPr/>
      <dgm:t>
        <a:bodyPr/>
        <a:lstStyle/>
        <a:p>
          <a:endParaRPr lang="en-US"/>
        </a:p>
      </dgm:t>
    </dgm:pt>
    <dgm:pt modelId="{FED116C3-B074-45E1-92CE-3C559760B04F}" type="sibTrans" cxnId="{1DEDAE8C-FAD3-42E7-A978-4A795187AE64}">
      <dgm:prSet/>
      <dgm:spPr/>
      <dgm:t>
        <a:bodyPr/>
        <a:lstStyle/>
        <a:p>
          <a:endParaRPr lang="en-US"/>
        </a:p>
      </dgm:t>
    </dgm:pt>
    <dgm:pt modelId="{888C8A9B-CD8E-4F39-80AD-7A189200727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66369E2-5F6F-42C1-B31A-F25313C81082}" type="parTrans" cxnId="{61D70FF4-F920-4CD5-9689-12FE1BF5899C}">
      <dgm:prSet/>
      <dgm:spPr/>
      <dgm:t>
        <a:bodyPr/>
        <a:lstStyle/>
        <a:p>
          <a:endParaRPr lang="en-US"/>
        </a:p>
      </dgm:t>
    </dgm:pt>
    <dgm:pt modelId="{70D42E6E-3E80-46C6-BEB4-5B27F8A2980B}" type="sibTrans" cxnId="{61D70FF4-F920-4CD5-9689-12FE1BF5899C}">
      <dgm:prSet/>
      <dgm:spPr/>
      <dgm:t>
        <a:bodyPr/>
        <a:lstStyle/>
        <a:p>
          <a:endParaRPr lang="en-US"/>
        </a:p>
      </dgm:t>
    </dgm:pt>
    <dgm:pt modelId="{5794B9A9-72A3-4612-AEB0-ACA2F73943FA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1D14B96-CB9D-4C04-A174-3F19F66071FB}" type="parTrans" cxnId="{967EE83C-57CA-43C4-AD33-D66FCC68963E}">
      <dgm:prSet/>
      <dgm:spPr/>
      <dgm:t>
        <a:bodyPr/>
        <a:lstStyle/>
        <a:p>
          <a:endParaRPr lang="en-US"/>
        </a:p>
      </dgm:t>
    </dgm:pt>
    <dgm:pt modelId="{6408B381-8BE7-40A6-8061-DC0903AED42D}" type="sibTrans" cxnId="{967EE83C-57CA-43C4-AD33-D66FCC68963E}">
      <dgm:prSet/>
      <dgm:spPr/>
      <dgm:t>
        <a:bodyPr/>
        <a:lstStyle/>
        <a:p>
          <a:endParaRPr lang="en-US"/>
        </a:p>
      </dgm:t>
    </dgm:pt>
    <dgm:pt modelId="{E33FFC64-D2D3-4D62-8FF1-8EFEB1E6A99F}">
      <dgm:prSet phldrT="[Text]"/>
      <dgm:spPr/>
      <dgm:t>
        <a:bodyPr/>
        <a:lstStyle/>
        <a:p>
          <a:endParaRPr lang="en-US" dirty="0"/>
        </a:p>
      </dgm:t>
    </dgm:pt>
    <dgm:pt modelId="{56954293-B57D-4030-82E2-5DF0E96D907B}" type="parTrans" cxnId="{9689DC23-59A1-4A44-BD3E-B159C1879CCE}">
      <dgm:prSet/>
      <dgm:spPr/>
      <dgm:t>
        <a:bodyPr/>
        <a:lstStyle/>
        <a:p>
          <a:endParaRPr lang="en-US"/>
        </a:p>
      </dgm:t>
    </dgm:pt>
    <dgm:pt modelId="{E2223430-B6E1-48CB-B060-9D93AB164B64}" type="sibTrans" cxnId="{9689DC23-59A1-4A44-BD3E-B159C1879CCE}">
      <dgm:prSet/>
      <dgm:spPr/>
      <dgm:t>
        <a:bodyPr/>
        <a:lstStyle/>
        <a:p>
          <a:endParaRPr lang="en-US"/>
        </a:p>
      </dgm:t>
    </dgm:pt>
    <dgm:pt modelId="{936DE398-767B-44DE-A4CB-6A50D01987F3}">
      <dgm:prSet phldrT="[Text]"/>
      <dgm:spPr/>
      <dgm:t>
        <a:bodyPr/>
        <a:lstStyle/>
        <a:p>
          <a:endParaRPr lang="en-US" dirty="0"/>
        </a:p>
      </dgm:t>
    </dgm:pt>
    <dgm:pt modelId="{08B9E1AB-A12E-475B-95AB-000EE905E989}" type="parTrans" cxnId="{3EA659DA-EA86-454B-BA30-8F155EEDE727}">
      <dgm:prSet/>
      <dgm:spPr/>
      <dgm:t>
        <a:bodyPr/>
        <a:lstStyle/>
        <a:p>
          <a:endParaRPr lang="en-US"/>
        </a:p>
      </dgm:t>
    </dgm:pt>
    <dgm:pt modelId="{8023F58C-B3DD-4CE4-A9A7-80B6095B39FC}" type="sibTrans" cxnId="{3EA659DA-EA86-454B-BA30-8F155EEDE727}">
      <dgm:prSet/>
      <dgm:spPr/>
      <dgm:t>
        <a:bodyPr/>
        <a:lstStyle/>
        <a:p>
          <a:endParaRPr lang="en-US"/>
        </a:p>
      </dgm:t>
    </dgm:pt>
    <dgm:pt modelId="{EA11FB31-3519-4AB4-94F0-FB19F86872CE}">
      <dgm:prSet phldrT="[Text]"/>
      <dgm:spPr/>
      <dgm:t>
        <a:bodyPr/>
        <a:lstStyle/>
        <a:p>
          <a:endParaRPr lang="en-US" dirty="0"/>
        </a:p>
      </dgm:t>
    </dgm:pt>
    <dgm:pt modelId="{44499753-6C40-4B10-BB43-62C5A71BF6FC}" type="parTrans" cxnId="{07403793-697C-48CE-80B1-4F5E00C6595B}">
      <dgm:prSet/>
      <dgm:spPr/>
      <dgm:t>
        <a:bodyPr/>
        <a:lstStyle/>
        <a:p>
          <a:endParaRPr lang="en-US"/>
        </a:p>
      </dgm:t>
    </dgm:pt>
    <dgm:pt modelId="{98995E8F-8C24-4052-AF5E-7EA7839C5400}" type="sibTrans" cxnId="{07403793-697C-48CE-80B1-4F5E00C6595B}">
      <dgm:prSet/>
      <dgm:spPr/>
      <dgm:t>
        <a:bodyPr/>
        <a:lstStyle/>
        <a:p>
          <a:endParaRPr lang="en-US"/>
        </a:p>
      </dgm:t>
    </dgm:pt>
    <dgm:pt modelId="{C2FBCED7-4353-44E7-A113-727A9586A5E0}">
      <dgm:prSet phldrT="[Text]"/>
      <dgm:spPr/>
      <dgm:t>
        <a:bodyPr/>
        <a:lstStyle/>
        <a:p>
          <a:endParaRPr lang="en-US" dirty="0"/>
        </a:p>
      </dgm:t>
    </dgm:pt>
    <dgm:pt modelId="{EDC718B3-0857-42F6-9C71-E25BBAE87469}" type="parTrans" cxnId="{6393FAA5-0972-485A-8DBE-28A67266D6E3}">
      <dgm:prSet/>
      <dgm:spPr/>
      <dgm:t>
        <a:bodyPr/>
        <a:lstStyle/>
        <a:p>
          <a:endParaRPr lang="en-US"/>
        </a:p>
      </dgm:t>
    </dgm:pt>
    <dgm:pt modelId="{565DFE64-9A34-431D-9D28-8B1A27FD4ADD}" type="sibTrans" cxnId="{6393FAA5-0972-485A-8DBE-28A67266D6E3}">
      <dgm:prSet/>
      <dgm:spPr/>
      <dgm:t>
        <a:bodyPr/>
        <a:lstStyle/>
        <a:p>
          <a:endParaRPr lang="en-US"/>
        </a:p>
      </dgm:t>
    </dgm:pt>
    <dgm:pt modelId="{A2B7DF7E-FFA9-4190-9BEC-034502D97DF0}">
      <dgm:prSet phldrT="[Text]"/>
      <dgm:spPr/>
      <dgm:t>
        <a:bodyPr/>
        <a:lstStyle/>
        <a:p>
          <a:endParaRPr lang="en-US" dirty="0"/>
        </a:p>
      </dgm:t>
    </dgm:pt>
    <dgm:pt modelId="{360062FB-59D8-401F-B9F6-0C6B61ED41DB}" type="parTrans" cxnId="{F8774844-A9E2-49B5-A0AF-D968C9870EE1}">
      <dgm:prSet/>
      <dgm:spPr/>
      <dgm:t>
        <a:bodyPr/>
        <a:lstStyle/>
        <a:p>
          <a:endParaRPr lang="en-US"/>
        </a:p>
      </dgm:t>
    </dgm:pt>
    <dgm:pt modelId="{E985DA08-1346-4543-A55E-BCFC4CB78225}" type="sibTrans" cxnId="{F8774844-A9E2-49B5-A0AF-D968C9870EE1}">
      <dgm:prSet/>
      <dgm:spPr/>
      <dgm:t>
        <a:bodyPr/>
        <a:lstStyle/>
        <a:p>
          <a:endParaRPr lang="en-US"/>
        </a:p>
      </dgm:t>
    </dgm:pt>
    <dgm:pt modelId="{5174EBD1-291E-4056-BC46-2B72F05D6B11}" type="pres">
      <dgm:prSet presAssocID="{44DBEE0D-18B2-476D-9814-6ED7E61EEE3E}" presName="Name0" presStyleCnt="0">
        <dgm:presLayoutVars>
          <dgm:dir/>
          <dgm:resizeHandles val="exact"/>
        </dgm:presLayoutVars>
      </dgm:prSet>
      <dgm:spPr/>
    </dgm:pt>
    <dgm:pt modelId="{D8D64696-A867-4DE3-B296-FA0809EF1E16}" type="pres">
      <dgm:prSet presAssocID="{44DBEE0D-18B2-476D-9814-6ED7E61EEE3E}" presName="arrow" presStyleLbl="bgShp" presStyleIdx="0" presStyleCnt="1" custLinFactNeighborX="-699" custLinFactNeighborY="4755"/>
      <dgm:spPr/>
    </dgm:pt>
    <dgm:pt modelId="{7336B30C-F10A-42DB-B5E4-1DC89F7ECB8A}" type="pres">
      <dgm:prSet presAssocID="{44DBEE0D-18B2-476D-9814-6ED7E61EEE3E}" presName="points" presStyleCnt="0"/>
      <dgm:spPr/>
    </dgm:pt>
    <dgm:pt modelId="{DE526158-68F7-48C7-AFCE-881A5584D162}" type="pres">
      <dgm:prSet presAssocID="{26AF15B2-03E7-4DA7-8DB2-7655917FA96D}" presName="compositeA" presStyleCnt="0"/>
      <dgm:spPr/>
    </dgm:pt>
    <dgm:pt modelId="{EC64E4A7-96D9-4888-9DDD-7087D0015377}" type="pres">
      <dgm:prSet presAssocID="{26AF15B2-03E7-4DA7-8DB2-7655917FA96D}" presName="textA" presStyleLbl="revTx" presStyleIdx="0" presStyleCnt="8">
        <dgm:presLayoutVars>
          <dgm:bulletEnabled val="1"/>
        </dgm:presLayoutVars>
      </dgm:prSet>
      <dgm:spPr/>
    </dgm:pt>
    <dgm:pt modelId="{E515698D-8FB5-44C8-A65D-AD1A65D01032}" type="pres">
      <dgm:prSet presAssocID="{26AF15B2-03E7-4DA7-8DB2-7655917FA96D}" presName="circleA" presStyleLbl="node1" presStyleIdx="0" presStyleCnt="8"/>
      <dgm:spPr/>
    </dgm:pt>
    <dgm:pt modelId="{AD06A4AC-04E1-4803-AEFA-66B177118213}" type="pres">
      <dgm:prSet presAssocID="{26AF15B2-03E7-4DA7-8DB2-7655917FA96D}" presName="spaceA" presStyleCnt="0"/>
      <dgm:spPr/>
    </dgm:pt>
    <dgm:pt modelId="{AC9077DD-4620-4871-827A-4C0B71D0C47C}" type="pres">
      <dgm:prSet presAssocID="{FED116C3-B074-45E1-92CE-3C559760B04F}" presName="space" presStyleCnt="0"/>
      <dgm:spPr/>
    </dgm:pt>
    <dgm:pt modelId="{3C26A6B0-920B-494D-B021-CEB698D2A8A2}" type="pres">
      <dgm:prSet presAssocID="{888C8A9B-CD8E-4F39-80AD-7A189200727E}" presName="compositeB" presStyleCnt="0"/>
      <dgm:spPr/>
    </dgm:pt>
    <dgm:pt modelId="{46D911F5-DA5B-4741-94AD-05716A0379E1}" type="pres">
      <dgm:prSet presAssocID="{888C8A9B-CD8E-4F39-80AD-7A189200727E}" presName="textB" presStyleLbl="revTx" presStyleIdx="1" presStyleCnt="8">
        <dgm:presLayoutVars>
          <dgm:bulletEnabled val="1"/>
        </dgm:presLayoutVars>
      </dgm:prSet>
      <dgm:spPr/>
    </dgm:pt>
    <dgm:pt modelId="{FBB297B7-E507-4995-A1BA-2C04D4956BBA}" type="pres">
      <dgm:prSet presAssocID="{888C8A9B-CD8E-4F39-80AD-7A189200727E}" presName="circleB" presStyleLbl="node1" presStyleIdx="1" presStyleCnt="8" custLinFactNeighborX="42884"/>
      <dgm:spPr/>
    </dgm:pt>
    <dgm:pt modelId="{2CB68AA2-1BA2-41AE-9FA9-1B6A3164285B}" type="pres">
      <dgm:prSet presAssocID="{888C8A9B-CD8E-4F39-80AD-7A189200727E}" presName="spaceB" presStyleCnt="0"/>
      <dgm:spPr/>
    </dgm:pt>
    <dgm:pt modelId="{922CC086-9B65-44BC-8D04-26018C7C49EF}" type="pres">
      <dgm:prSet presAssocID="{70D42E6E-3E80-46C6-BEB4-5B27F8A2980B}" presName="space" presStyleCnt="0"/>
      <dgm:spPr/>
    </dgm:pt>
    <dgm:pt modelId="{2FC297C3-A25F-4A2C-BE49-93883D4566BD}" type="pres">
      <dgm:prSet presAssocID="{5794B9A9-72A3-4612-AEB0-ACA2F73943FA}" presName="compositeA" presStyleCnt="0"/>
      <dgm:spPr/>
    </dgm:pt>
    <dgm:pt modelId="{CBE4BBDB-4C4B-465E-BE64-AB6FADC2FA25}" type="pres">
      <dgm:prSet presAssocID="{5794B9A9-72A3-4612-AEB0-ACA2F73943FA}" presName="textA" presStyleLbl="revTx" presStyleIdx="2" presStyleCnt="8">
        <dgm:presLayoutVars>
          <dgm:bulletEnabled val="1"/>
        </dgm:presLayoutVars>
      </dgm:prSet>
      <dgm:spPr/>
    </dgm:pt>
    <dgm:pt modelId="{9DA2E629-A8AF-4149-9D92-E6CB06F07616}" type="pres">
      <dgm:prSet presAssocID="{5794B9A9-72A3-4612-AEB0-ACA2F73943FA}" presName="circleA" presStyleLbl="node1" presStyleIdx="2" presStyleCnt="8" custLinFactNeighborX="25765"/>
      <dgm:spPr/>
    </dgm:pt>
    <dgm:pt modelId="{1FDC888A-E0F6-4F7C-85E8-195F601A2E88}" type="pres">
      <dgm:prSet presAssocID="{5794B9A9-72A3-4612-AEB0-ACA2F73943FA}" presName="spaceA" presStyleCnt="0"/>
      <dgm:spPr/>
    </dgm:pt>
    <dgm:pt modelId="{1A4CA960-FFE1-4E16-AC38-282C64E884A9}" type="pres">
      <dgm:prSet presAssocID="{6408B381-8BE7-40A6-8061-DC0903AED42D}" presName="space" presStyleCnt="0"/>
      <dgm:spPr/>
    </dgm:pt>
    <dgm:pt modelId="{FE91297E-7B5F-49A5-8BEC-C8086F291EDF}" type="pres">
      <dgm:prSet presAssocID="{936DE398-767B-44DE-A4CB-6A50D01987F3}" presName="compositeB" presStyleCnt="0"/>
      <dgm:spPr/>
    </dgm:pt>
    <dgm:pt modelId="{3F9EEC01-F0B8-4E5B-B093-B1A5344DBD3C}" type="pres">
      <dgm:prSet presAssocID="{936DE398-767B-44DE-A4CB-6A50D01987F3}" presName="textB" presStyleLbl="revTx" presStyleIdx="3" presStyleCnt="8">
        <dgm:presLayoutVars>
          <dgm:bulletEnabled val="1"/>
        </dgm:presLayoutVars>
      </dgm:prSet>
      <dgm:spPr/>
    </dgm:pt>
    <dgm:pt modelId="{8FD33D9F-03D5-4FAB-AE26-507038048FFB}" type="pres">
      <dgm:prSet presAssocID="{936DE398-767B-44DE-A4CB-6A50D01987F3}" presName="circleB" presStyleLbl="node1" presStyleIdx="3" presStyleCnt="8" custLinFactNeighborX="39488" custLinFactNeighborY="4259"/>
      <dgm:spPr/>
    </dgm:pt>
    <dgm:pt modelId="{6563EB28-B40C-4A9A-9AB9-455D813C354D}" type="pres">
      <dgm:prSet presAssocID="{936DE398-767B-44DE-A4CB-6A50D01987F3}" presName="spaceB" presStyleCnt="0"/>
      <dgm:spPr/>
    </dgm:pt>
    <dgm:pt modelId="{0E1CBD3E-A3D7-4EFB-94BA-F39D324AF964}" type="pres">
      <dgm:prSet presAssocID="{8023F58C-B3DD-4CE4-A9A7-80B6095B39FC}" presName="space" presStyleCnt="0"/>
      <dgm:spPr/>
    </dgm:pt>
    <dgm:pt modelId="{791D7A59-5EC2-4EAE-8238-7DB02870456F}" type="pres">
      <dgm:prSet presAssocID="{EA11FB31-3519-4AB4-94F0-FB19F86872CE}" presName="compositeA" presStyleCnt="0"/>
      <dgm:spPr/>
    </dgm:pt>
    <dgm:pt modelId="{4EA39587-4A4B-4E84-8DAE-DDEA8E26EB84}" type="pres">
      <dgm:prSet presAssocID="{EA11FB31-3519-4AB4-94F0-FB19F86872CE}" presName="textA" presStyleLbl="revTx" presStyleIdx="4" presStyleCnt="8">
        <dgm:presLayoutVars>
          <dgm:bulletEnabled val="1"/>
        </dgm:presLayoutVars>
      </dgm:prSet>
      <dgm:spPr/>
    </dgm:pt>
    <dgm:pt modelId="{125D62A3-265B-4D62-97B5-6D9CC82CF284}" type="pres">
      <dgm:prSet presAssocID="{EA11FB31-3519-4AB4-94F0-FB19F86872CE}" presName="circleA" presStyleLbl="node1" presStyleIdx="4" presStyleCnt="8" custLinFactNeighborX="26490"/>
      <dgm:spPr/>
    </dgm:pt>
    <dgm:pt modelId="{84F356A0-B53B-474E-B7D4-A3079C0BF3E5}" type="pres">
      <dgm:prSet presAssocID="{EA11FB31-3519-4AB4-94F0-FB19F86872CE}" presName="spaceA" presStyleCnt="0"/>
      <dgm:spPr/>
    </dgm:pt>
    <dgm:pt modelId="{5338FBF4-84EC-4915-8F54-2EF99FDCCD23}" type="pres">
      <dgm:prSet presAssocID="{98995E8F-8C24-4052-AF5E-7EA7839C5400}" presName="space" presStyleCnt="0"/>
      <dgm:spPr/>
    </dgm:pt>
    <dgm:pt modelId="{CFD372BF-7BDD-427D-9AEC-66E290828E83}" type="pres">
      <dgm:prSet presAssocID="{C2FBCED7-4353-44E7-A113-727A9586A5E0}" presName="compositeB" presStyleCnt="0"/>
      <dgm:spPr/>
    </dgm:pt>
    <dgm:pt modelId="{B852B916-310E-4101-BC0A-8F1A5E71CE60}" type="pres">
      <dgm:prSet presAssocID="{C2FBCED7-4353-44E7-A113-727A9586A5E0}" presName="textB" presStyleLbl="revTx" presStyleIdx="5" presStyleCnt="8">
        <dgm:presLayoutVars>
          <dgm:bulletEnabled val="1"/>
        </dgm:presLayoutVars>
      </dgm:prSet>
      <dgm:spPr/>
    </dgm:pt>
    <dgm:pt modelId="{4CE0F643-BD5E-4DF8-899B-E7103E16A269}" type="pres">
      <dgm:prSet presAssocID="{C2FBCED7-4353-44E7-A113-727A9586A5E0}" presName="circleB" presStyleLbl="node1" presStyleIdx="5" presStyleCnt="8" custLinFactNeighborX="53574"/>
      <dgm:spPr/>
    </dgm:pt>
    <dgm:pt modelId="{58CCB898-3353-4A65-A5A5-03DB23EBCDA0}" type="pres">
      <dgm:prSet presAssocID="{C2FBCED7-4353-44E7-A113-727A9586A5E0}" presName="spaceB" presStyleCnt="0"/>
      <dgm:spPr/>
    </dgm:pt>
    <dgm:pt modelId="{04FC25DD-B656-4C96-8D04-3A4E3DE6CC27}" type="pres">
      <dgm:prSet presAssocID="{565DFE64-9A34-431D-9D28-8B1A27FD4ADD}" presName="space" presStyleCnt="0"/>
      <dgm:spPr/>
    </dgm:pt>
    <dgm:pt modelId="{9F321FEA-122D-4D45-8781-0A9CAB145D25}" type="pres">
      <dgm:prSet presAssocID="{A2B7DF7E-FFA9-4190-9BEC-034502D97DF0}" presName="compositeA" presStyleCnt="0"/>
      <dgm:spPr/>
    </dgm:pt>
    <dgm:pt modelId="{2358AFC2-D2AF-4698-8C03-9FE9A03FC035}" type="pres">
      <dgm:prSet presAssocID="{A2B7DF7E-FFA9-4190-9BEC-034502D97DF0}" presName="textA" presStyleLbl="revTx" presStyleIdx="6" presStyleCnt="8">
        <dgm:presLayoutVars>
          <dgm:bulletEnabled val="1"/>
        </dgm:presLayoutVars>
      </dgm:prSet>
      <dgm:spPr/>
    </dgm:pt>
    <dgm:pt modelId="{6EEFBB9E-F830-4270-9FDF-0426A7B1A3C4}" type="pres">
      <dgm:prSet presAssocID="{A2B7DF7E-FFA9-4190-9BEC-034502D97DF0}" presName="circleA" presStyleLbl="node1" presStyleIdx="6" presStyleCnt="8" custLinFactNeighborX="87133"/>
      <dgm:spPr/>
    </dgm:pt>
    <dgm:pt modelId="{3496D95B-311A-490B-A663-AD64DCDFCC35}" type="pres">
      <dgm:prSet presAssocID="{A2B7DF7E-FFA9-4190-9BEC-034502D97DF0}" presName="spaceA" presStyleCnt="0"/>
      <dgm:spPr/>
    </dgm:pt>
    <dgm:pt modelId="{FCDD0C9A-37A0-4E67-B6E6-01A917236B11}" type="pres">
      <dgm:prSet presAssocID="{E985DA08-1346-4543-A55E-BCFC4CB78225}" presName="space" presStyleCnt="0"/>
      <dgm:spPr/>
    </dgm:pt>
    <dgm:pt modelId="{17115B33-08D7-4D14-B2FD-E297FD6ECBF3}" type="pres">
      <dgm:prSet presAssocID="{E33FFC64-D2D3-4D62-8FF1-8EFEB1E6A99F}" presName="compositeB" presStyleCnt="0"/>
      <dgm:spPr/>
    </dgm:pt>
    <dgm:pt modelId="{5E0CB410-B105-49DE-94CF-42F53879E45B}" type="pres">
      <dgm:prSet presAssocID="{E33FFC64-D2D3-4D62-8FF1-8EFEB1E6A99F}" presName="textB" presStyleLbl="revTx" presStyleIdx="7" presStyleCnt="8">
        <dgm:presLayoutVars>
          <dgm:bulletEnabled val="1"/>
        </dgm:presLayoutVars>
      </dgm:prSet>
      <dgm:spPr/>
    </dgm:pt>
    <dgm:pt modelId="{EA933DB1-91D4-45DF-AC22-A871273846F7}" type="pres">
      <dgm:prSet presAssocID="{E33FFC64-D2D3-4D62-8FF1-8EFEB1E6A99F}" presName="circleB" presStyleLbl="node1" presStyleIdx="7" presStyleCnt="8" custLinFactNeighborX="94380"/>
      <dgm:spPr/>
    </dgm:pt>
    <dgm:pt modelId="{B3AA1F1A-106A-4D11-B6C2-5753F69F9059}" type="pres">
      <dgm:prSet presAssocID="{E33FFC64-D2D3-4D62-8FF1-8EFEB1E6A99F}" presName="spaceB" presStyleCnt="0"/>
      <dgm:spPr/>
    </dgm:pt>
  </dgm:ptLst>
  <dgm:cxnLst>
    <dgm:cxn modelId="{5C978F1B-1136-4067-A511-98D1372E0F1E}" type="presOf" srcId="{E33FFC64-D2D3-4D62-8FF1-8EFEB1E6A99F}" destId="{5E0CB410-B105-49DE-94CF-42F53879E45B}" srcOrd="0" destOrd="0" presId="urn:microsoft.com/office/officeart/2005/8/layout/hProcess11"/>
    <dgm:cxn modelId="{9689DC23-59A1-4A44-BD3E-B159C1879CCE}" srcId="{44DBEE0D-18B2-476D-9814-6ED7E61EEE3E}" destId="{E33FFC64-D2D3-4D62-8FF1-8EFEB1E6A99F}" srcOrd="7" destOrd="0" parTransId="{56954293-B57D-4030-82E2-5DF0E96D907B}" sibTransId="{E2223430-B6E1-48CB-B060-9D93AB164B64}"/>
    <dgm:cxn modelId="{967EE83C-57CA-43C4-AD33-D66FCC68963E}" srcId="{44DBEE0D-18B2-476D-9814-6ED7E61EEE3E}" destId="{5794B9A9-72A3-4612-AEB0-ACA2F73943FA}" srcOrd="2" destOrd="0" parTransId="{81D14B96-CB9D-4C04-A174-3F19F66071FB}" sibTransId="{6408B381-8BE7-40A6-8061-DC0903AED42D}"/>
    <dgm:cxn modelId="{F8774844-A9E2-49B5-A0AF-D968C9870EE1}" srcId="{44DBEE0D-18B2-476D-9814-6ED7E61EEE3E}" destId="{A2B7DF7E-FFA9-4190-9BEC-034502D97DF0}" srcOrd="6" destOrd="0" parTransId="{360062FB-59D8-401F-B9F6-0C6B61ED41DB}" sibTransId="{E985DA08-1346-4543-A55E-BCFC4CB78225}"/>
    <dgm:cxn modelId="{29D15347-9EA6-4FCA-B01B-575A9B696B7B}" type="presOf" srcId="{5794B9A9-72A3-4612-AEB0-ACA2F73943FA}" destId="{CBE4BBDB-4C4B-465E-BE64-AB6FADC2FA25}" srcOrd="0" destOrd="0" presId="urn:microsoft.com/office/officeart/2005/8/layout/hProcess11"/>
    <dgm:cxn modelId="{F53E0570-E6BF-4345-A7C4-B948CA36D27F}" type="presOf" srcId="{EA11FB31-3519-4AB4-94F0-FB19F86872CE}" destId="{4EA39587-4A4B-4E84-8DAE-DDEA8E26EB84}" srcOrd="0" destOrd="0" presId="urn:microsoft.com/office/officeart/2005/8/layout/hProcess11"/>
    <dgm:cxn modelId="{62029370-5A28-4361-9E42-6CED1A930DA7}" type="presOf" srcId="{26AF15B2-03E7-4DA7-8DB2-7655917FA96D}" destId="{EC64E4A7-96D9-4888-9DDD-7087D0015377}" srcOrd="0" destOrd="0" presId="urn:microsoft.com/office/officeart/2005/8/layout/hProcess11"/>
    <dgm:cxn modelId="{60366C87-0186-4380-B438-E39F5175FF9D}" type="presOf" srcId="{C2FBCED7-4353-44E7-A113-727A9586A5E0}" destId="{B852B916-310E-4101-BC0A-8F1A5E71CE60}" srcOrd="0" destOrd="0" presId="urn:microsoft.com/office/officeart/2005/8/layout/hProcess11"/>
    <dgm:cxn modelId="{1DEDAE8C-FAD3-42E7-A978-4A795187AE64}" srcId="{44DBEE0D-18B2-476D-9814-6ED7E61EEE3E}" destId="{26AF15B2-03E7-4DA7-8DB2-7655917FA96D}" srcOrd="0" destOrd="0" parTransId="{8A38DB0D-6117-4140-9C84-89CAB1BF3B55}" sibTransId="{FED116C3-B074-45E1-92CE-3C559760B04F}"/>
    <dgm:cxn modelId="{07403793-697C-48CE-80B1-4F5E00C6595B}" srcId="{44DBEE0D-18B2-476D-9814-6ED7E61EEE3E}" destId="{EA11FB31-3519-4AB4-94F0-FB19F86872CE}" srcOrd="4" destOrd="0" parTransId="{44499753-6C40-4B10-BB43-62C5A71BF6FC}" sibTransId="{98995E8F-8C24-4052-AF5E-7EA7839C5400}"/>
    <dgm:cxn modelId="{EF3BCCA2-49F5-46EA-A9D1-A88310A39074}" type="presOf" srcId="{44DBEE0D-18B2-476D-9814-6ED7E61EEE3E}" destId="{5174EBD1-291E-4056-BC46-2B72F05D6B11}" srcOrd="0" destOrd="0" presId="urn:microsoft.com/office/officeart/2005/8/layout/hProcess11"/>
    <dgm:cxn modelId="{6393FAA5-0972-485A-8DBE-28A67266D6E3}" srcId="{44DBEE0D-18B2-476D-9814-6ED7E61EEE3E}" destId="{C2FBCED7-4353-44E7-A113-727A9586A5E0}" srcOrd="5" destOrd="0" parTransId="{EDC718B3-0857-42F6-9C71-E25BBAE87469}" sibTransId="{565DFE64-9A34-431D-9D28-8B1A27FD4ADD}"/>
    <dgm:cxn modelId="{6A3EE1BA-C50D-46DF-A13C-E48A3898091A}" type="presOf" srcId="{888C8A9B-CD8E-4F39-80AD-7A189200727E}" destId="{46D911F5-DA5B-4741-94AD-05716A0379E1}" srcOrd="0" destOrd="0" presId="urn:microsoft.com/office/officeart/2005/8/layout/hProcess11"/>
    <dgm:cxn modelId="{3EA659DA-EA86-454B-BA30-8F155EEDE727}" srcId="{44DBEE0D-18B2-476D-9814-6ED7E61EEE3E}" destId="{936DE398-767B-44DE-A4CB-6A50D01987F3}" srcOrd="3" destOrd="0" parTransId="{08B9E1AB-A12E-475B-95AB-000EE905E989}" sibTransId="{8023F58C-B3DD-4CE4-A9A7-80B6095B39FC}"/>
    <dgm:cxn modelId="{FEE5CEDA-6923-4CB9-83F8-C2A75C76EBF5}" type="presOf" srcId="{936DE398-767B-44DE-A4CB-6A50D01987F3}" destId="{3F9EEC01-F0B8-4E5B-B093-B1A5344DBD3C}" srcOrd="0" destOrd="0" presId="urn:microsoft.com/office/officeart/2005/8/layout/hProcess11"/>
    <dgm:cxn modelId="{9A5504DD-C433-43D2-9222-32D4673DF78A}" type="presOf" srcId="{A2B7DF7E-FFA9-4190-9BEC-034502D97DF0}" destId="{2358AFC2-D2AF-4698-8C03-9FE9A03FC035}" srcOrd="0" destOrd="0" presId="urn:microsoft.com/office/officeart/2005/8/layout/hProcess11"/>
    <dgm:cxn modelId="{61D70FF4-F920-4CD5-9689-12FE1BF5899C}" srcId="{44DBEE0D-18B2-476D-9814-6ED7E61EEE3E}" destId="{888C8A9B-CD8E-4F39-80AD-7A189200727E}" srcOrd="1" destOrd="0" parTransId="{B66369E2-5F6F-42C1-B31A-F25313C81082}" sibTransId="{70D42E6E-3E80-46C6-BEB4-5B27F8A2980B}"/>
    <dgm:cxn modelId="{55B1704D-F1B7-48F7-BF8E-D64B93B5D8C4}" type="presParOf" srcId="{5174EBD1-291E-4056-BC46-2B72F05D6B11}" destId="{D8D64696-A867-4DE3-B296-FA0809EF1E16}" srcOrd="0" destOrd="0" presId="urn:microsoft.com/office/officeart/2005/8/layout/hProcess11"/>
    <dgm:cxn modelId="{45ED9FBB-D05A-47B7-BBE8-E66C307536F6}" type="presParOf" srcId="{5174EBD1-291E-4056-BC46-2B72F05D6B11}" destId="{7336B30C-F10A-42DB-B5E4-1DC89F7ECB8A}" srcOrd="1" destOrd="0" presId="urn:microsoft.com/office/officeart/2005/8/layout/hProcess11"/>
    <dgm:cxn modelId="{C53AB6FB-7006-4C93-B1A3-0824E984A130}" type="presParOf" srcId="{7336B30C-F10A-42DB-B5E4-1DC89F7ECB8A}" destId="{DE526158-68F7-48C7-AFCE-881A5584D162}" srcOrd="0" destOrd="0" presId="urn:microsoft.com/office/officeart/2005/8/layout/hProcess11"/>
    <dgm:cxn modelId="{C15C2E2C-795B-49B8-B9A2-0A7FBE942475}" type="presParOf" srcId="{DE526158-68F7-48C7-AFCE-881A5584D162}" destId="{EC64E4A7-96D9-4888-9DDD-7087D0015377}" srcOrd="0" destOrd="0" presId="urn:microsoft.com/office/officeart/2005/8/layout/hProcess11"/>
    <dgm:cxn modelId="{9513F30D-627C-4C0F-AA37-ACF1D7A23662}" type="presParOf" srcId="{DE526158-68F7-48C7-AFCE-881A5584D162}" destId="{E515698D-8FB5-44C8-A65D-AD1A65D01032}" srcOrd="1" destOrd="0" presId="urn:microsoft.com/office/officeart/2005/8/layout/hProcess11"/>
    <dgm:cxn modelId="{0A0A7015-2111-4ED7-BF92-1803BDB06682}" type="presParOf" srcId="{DE526158-68F7-48C7-AFCE-881A5584D162}" destId="{AD06A4AC-04E1-4803-AEFA-66B177118213}" srcOrd="2" destOrd="0" presId="urn:microsoft.com/office/officeart/2005/8/layout/hProcess11"/>
    <dgm:cxn modelId="{F05DA434-0DF8-45E2-B533-19EAB73DA99E}" type="presParOf" srcId="{7336B30C-F10A-42DB-B5E4-1DC89F7ECB8A}" destId="{AC9077DD-4620-4871-827A-4C0B71D0C47C}" srcOrd="1" destOrd="0" presId="urn:microsoft.com/office/officeart/2005/8/layout/hProcess11"/>
    <dgm:cxn modelId="{F6B195DF-08C3-47F5-B6C7-99AFC6674F20}" type="presParOf" srcId="{7336B30C-F10A-42DB-B5E4-1DC89F7ECB8A}" destId="{3C26A6B0-920B-494D-B021-CEB698D2A8A2}" srcOrd="2" destOrd="0" presId="urn:microsoft.com/office/officeart/2005/8/layout/hProcess11"/>
    <dgm:cxn modelId="{4E962CE2-CB53-47E4-AE7E-F049B35FFDD2}" type="presParOf" srcId="{3C26A6B0-920B-494D-B021-CEB698D2A8A2}" destId="{46D911F5-DA5B-4741-94AD-05716A0379E1}" srcOrd="0" destOrd="0" presId="urn:microsoft.com/office/officeart/2005/8/layout/hProcess11"/>
    <dgm:cxn modelId="{DD937380-F90E-4F66-893F-522224E68210}" type="presParOf" srcId="{3C26A6B0-920B-494D-B021-CEB698D2A8A2}" destId="{FBB297B7-E507-4995-A1BA-2C04D4956BBA}" srcOrd="1" destOrd="0" presId="urn:microsoft.com/office/officeart/2005/8/layout/hProcess11"/>
    <dgm:cxn modelId="{52B445B7-17F5-46D9-A5B9-63615C52AE89}" type="presParOf" srcId="{3C26A6B0-920B-494D-B021-CEB698D2A8A2}" destId="{2CB68AA2-1BA2-41AE-9FA9-1B6A3164285B}" srcOrd="2" destOrd="0" presId="urn:microsoft.com/office/officeart/2005/8/layout/hProcess11"/>
    <dgm:cxn modelId="{B3157A61-6846-4123-966A-55FAEE07898E}" type="presParOf" srcId="{7336B30C-F10A-42DB-B5E4-1DC89F7ECB8A}" destId="{922CC086-9B65-44BC-8D04-26018C7C49EF}" srcOrd="3" destOrd="0" presId="urn:microsoft.com/office/officeart/2005/8/layout/hProcess11"/>
    <dgm:cxn modelId="{63EECA52-0F98-443E-95E6-7A94DD9DB0FB}" type="presParOf" srcId="{7336B30C-F10A-42DB-B5E4-1DC89F7ECB8A}" destId="{2FC297C3-A25F-4A2C-BE49-93883D4566BD}" srcOrd="4" destOrd="0" presId="urn:microsoft.com/office/officeart/2005/8/layout/hProcess11"/>
    <dgm:cxn modelId="{A6845A1A-0603-4A58-8DCD-192003787D08}" type="presParOf" srcId="{2FC297C3-A25F-4A2C-BE49-93883D4566BD}" destId="{CBE4BBDB-4C4B-465E-BE64-AB6FADC2FA25}" srcOrd="0" destOrd="0" presId="urn:microsoft.com/office/officeart/2005/8/layout/hProcess11"/>
    <dgm:cxn modelId="{E7732C1F-BC55-45B9-B150-B983E54148D4}" type="presParOf" srcId="{2FC297C3-A25F-4A2C-BE49-93883D4566BD}" destId="{9DA2E629-A8AF-4149-9D92-E6CB06F07616}" srcOrd="1" destOrd="0" presId="urn:microsoft.com/office/officeart/2005/8/layout/hProcess11"/>
    <dgm:cxn modelId="{FEEF04EE-6FCC-458D-B623-F2C9224A7132}" type="presParOf" srcId="{2FC297C3-A25F-4A2C-BE49-93883D4566BD}" destId="{1FDC888A-E0F6-4F7C-85E8-195F601A2E88}" srcOrd="2" destOrd="0" presId="urn:microsoft.com/office/officeart/2005/8/layout/hProcess11"/>
    <dgm:cxn modelId="{8C64102C-5C5B-4698-A3CB-F7E336AB51A5}" type="presParOf" srcId="{7336B30C-F10A-42DB-B5E4-1DC89F7ECB8A}" destId="{1A4CA960-FFE1-4E16-AC38-282C64E884A9}" srcOrd="5" destOrd="0" presId="urn:microsoft.com/office/officeart/2005/8/layout/hProcess11"/>
    <dgm:cxn modelId="{DEBD8B8E-3C80-40B5-BF22-6A06DD69422A}" type="presParOf" srcId="{7336B30C-F10A-42DB-B5E4-1DC89F7ECB8A}" destId="{FE91297E-7B5F-49A5-8BEC-C8086F291EDF}" srcOrd="6" destOrd="0" presId="urn:microsoft.com/office/officeart/2005/8/layout/hProcess11"/>
    <dgm:cxn modelId="{82BEA51E-701F-45E3-B9C7-AFD454391666}" type="presParOf" srcId="{FE91297E-7B5F-49A5-8BEC-C8086F291EDF}" destId="{3F9EEC01-F0B8-4E5B-B093-B1A5344DBD3C}" srcOrd="0" destOrd="0" presId="urn:microsoft.com/office/officeart/2005/8/layout/hProcess11"/>
    <dgm:cxn modelId="{70DBAB5C-8672-4366-8448-1138D8AF04B2}" type="presParOf" srcId="{FE91297E-7B5F-49A5-8BEC-C8086F291EDF}" destId="{8FD33D9F-03D5-4FAB-AE26-507038048FFB}" srcOrd="1" destOrd="0" presId="urn:microsoft.com/office/officeart/2005/8/layout/hProcess11"/>
    <dgm:cxn modelId="{1EB1E8D2-BFE4-4C39-BDC0-F26ECC9103A5}" type="presParOf" srcId="{FE91297E-7B5F-49A5-8BEC-C8086F291EDF}" destId="{6563EB28-B40C-4A9A-9AB9-455D813C354D}" srcOrd="2" destOrd="0" presId="urn:microsoft.com/office/officeart/2005/8/layout/hProcess11"/>
    <dgm:cxn modelId="{ED453F3B-473B-4D5B-9C3A-DB8148143BBC}" type="presParOf" srcId="{7336B30C-F10A-42DB-B5E4-1DC89F7ECB8A}" destId="{0E1CBD3E-A3D7-4EFB-94BA-F39D324AF964}" srcOrd="7" destOrd="0" presId="urn:microsoft.com/office/officeart/2005/8/layout/hProcess11"/>
    <dgm:cxn modelId="{1B3610B6-B702-4DAB-9911-395C8F989B63}" type="presParOf" srcId="{7336B30C-F10A-42DB-B5E4-1DC89F7ECB8A}" destId="{791D7A59-5EC2-4EAE-8238-7DB02870456F}" srcOrd="8" destOrd="0" presId="urn:microsoft.com/office/officeart/2005/8/layout/hProcess11"/>
    <dgm:cxn modelId="{78723A3D-4753-41D4-842A-AA8B03462100}" type="presParOf" srcId="{791D7A59-5EC2-4EAE-8238-7DB02870456F}" destId="{4EA39587-4A4B-4E84-8DAE-DDEA8E26EB84}" srcOrd="0" destOrd="0" presId="urn:microsoft.com/office/officeart/2005/8/layout/hProcess11"/>
    <dgm:cxn modelId="{BD2031C0-5ADE-416F-A2F2-B71FDD1DE406}" type="presParOf" srcId="{791D7A59-5EC2-4EAE-8238-7DB02870456F}" destId="{125D62A3-265B-4D62-97B5-6D9CC82CF284}" srcOrd="1" destOrd="0" presId="urn:microsoft.com/office/officeart/2005/8/layout/hProcess11"/>
    <dgm:cxn modelId="{5A687778-D34E-4BC5-9B25-81615A70485C}" type="presParOf" srcId="{791D7A59-5EC2-4EAE-8238-7DB02870456F}" destId="{84F356A0-B53B-474E-B7D4-A3079C0BF3E5}" srcOrd="2" destOrd="0" presId="urn:microsoft.com/office/officeart/2005/8/layout/hProcess11"/>
    <dgm:cxn modelId="{C88C0BE1-9A74-446B-831B-E2290E8126D4}" type="presParOf" srcId="{7336B30C-F10A-42DB-B5E4-1DC89F7ECB8A}" destId="{5338FBF4-84EC-4915-8F54-2EF99FDCCD23}" srcOrd="9" destOrd="0" presId="urn:microsoft.com/office/officeart/2005/8/layout/hProcess11"/>
    <dgm:cxn modelId="{AC15B86B-9124-4423-AF7F-379116126788}" type="presParOf" srcId="{7336B30C-F10A-42DB-B5E4-1DC89F7ECB8A}" destId="{CFD372BF-7BDD-427D-9AEC-66E290828E83}" srcOrd="10" destOrd="0" presId="urn:microsoft.com/office/officeart/2005/8/layout/hProcess11"/>
    <dgm:cxn modelId="{B7BB0B93-4D08-4FEA-92A4-9B98DE35B25A}" type="presParOf" srcId="{CFD372BF-7BDD-427D-9AEC-66E290828E83}" destId="{B852B916-310E-4101-BC0A-8F1A5E71CE60}" srcOrd="0" destOrd="0" presId="urn:microsoft.com/office/officeart/2005/8/layout/hProcess11"/>
    <dgm:cxn modelId="{300901F7-9B01-4C7D-ACA4-79314C8477C8}" type="presParOf" srcId="{CFD372BF-7BDD-427D-9AEC-66E290828E83}" destId="{4CE0F643-BD5E-4DF8-899B-E7103E16A269}" srcOrd="1" destOrd="0" presId="urn:microsoft.com/office/officeart/2005/8/layout/hProcess11"/>
    <dgm:cxn modelId="{1DCC8DCF-5A77-4EA1-BD5C-E7362AC2F81B}" type="presParOf" srcId="{CFD372BF-7BDD-427D-9AEC-66E290828E83}" destId="{58CCB898-3353-4A65-A5A5-03DB23EBCDA0}" srcOrd="2" destOrd="0" presId="urn:microsoft.com/office/officeart/2005/8/layout/hProcess11"/>
    <dgm:cxn modelId="{D72E4008-C2F4-4FF8-8E4E-85157CF555A2}" type="presParOf" srcId="{7336B30C-F10A-42DB-B5E4-1DC89F7ECB8A}" destId="{04FC25DD-B656-4C96-8D04-3A4E3DE6CC27}" srcOrd="11" destOrd="0" presId="urn:microsoft.com/office/officeart/2005/8/layout/hProcess11"/>
    <dgm:cxn modelId="{3F6167CB-3460-4B11-85C8-9D9ACEC1BE4F}" type="presParOf" srcId="{7336B30C-F10A-42DB-B5E4-1DC89F7ECB8A}" destId="{9F321FEA-122D-4D45-8781-0A9CAB145D25}" srcOrd="12" destOrd="0" presId="urn:microsoft.com/office/officeart/2005/8/layout/hProcess11"/>
    <dgm:cxn modelId="{46C1660B-9C25-4675-B22A-22F3070DCA9C}" type="presParOf" srcId="{9F321FEA-122D-4D45-8781-0A9CAB145D25}" destId="{2358AFC2-D2AF-4698-8C03-9FE9A03FC035}" srcOrd="0" destOrd="0" presId="urn:microsoft.com/office/officeart/2005/8/layout/hProcess11"/>
    <dgm:cxn modelId="{24141537-D2AF-416F-AF0B-3B6E94E74DD9}" type="presParOf" srcId="{9F321FEA-122D-4D45-8781-0A9CAB145D25}" destId="{6EEFBB9E-F830-4270-9FDF-0426A7B1A3C4}" srcOrd="1" destOrd="0" presId="urn:microsoft.com/office/officeart/2005/8/layout/hProcess11"/>
    <dgm:cxn modelId="{B28B9D65-D2A7-4BB2-A5C3-05EEA9FB60E4}" type="presParOf" srcId="{9F321FEA-122D-4D45-8781-0A9CAB145D25}" destId="{3496D95B-311A-490B-A663-AD64DCDFCC35}" srcOrd="2" destOrd="0" presId="urn:microsoft.com/office/officeart/2005/8/layout/hProcess11"/>
    <dgm:cxn modelId="{02FA86C2-A42E-4F20-855A-046619F0250C}" type="presParOf" srcId="{7336B30C-F10A-42DB-B5E4-1DC89F7ECB8A}" destId="{FCDD0C9A-37A0-4E67-B6E6-01A917236B11}" srcOrd="13" destOrd="0" presId="urn:microsoft.com/office/officeart/2005/8/layout/hProcess11"/>
    <dgm:cxn modelId="{464FF776-441D-46FB-AB3A-395B66342BC4}" type="presParOf" srcId="{7336B30C-F10A-42DB-B5E4-1DC89F7ECB8A}" destId="{17115B33-08D7-4D14-B2FD-E297FD6ECBF3}" srcOrd="14" destOrd="0" presId="urn:microsoft.com/office/officeart/2005/8/layout/hProcess11"/>
    <dgm:cxn modelId="{3E5CE54A-A0EE-4690-A06D-9BE3CFF6DF06}" type="presParOf" srcId="{17115B33-08D7-4D14-B2FD-E297FD6ECBF3}" destId="{5E0CB410-B105-49DE-94CF-42F53879E45B}" srcOrd="0" destOrd="0" presId="urn:microsoft.com/office/officeart/2005/8/layout/hProcess11"/>
    <dgm:cxn modelId="{B4471163-72E7-4C06-80E5-771BC979A7A0}" type="presParOf" srcId="{17115B33-08D7-4D14-B2FD-E297FD6ECBF3}" destId="{EA933DB1-91D4-45DF-AC22-A871273846F7}" srcOrd="1" destOrd="0" presId="urn:microsoft.com/office/officeart/2005/8/layout/hProcess11"/>
    <dgm:cxn modelId="{D90A1CEA-1E2B-4B60-96EE-61B0AB444181}" type="presParOf" srcId="{17115B33-08D7-4D14-B2FD-E297FD6ECBF3}" destId="{B3AA1F1A-106A-4D11-B6C2-5753F69F905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64696-A867-4DE3-B296-FA0809EF1E16}">
      <dsp:nvSpPr>
        <dsp:cNvPr id="0" name=""/>
        <dsp:cNvSpPr/>
      </dsp:nvSpPr>
      <dsp:spPr>
        <a:xfrm>
          <a:off x="0" y="1719387"/>
          <a:ext cx="12072664" cy="2155836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4E4A7-96D9-4888-9DDD-7087D0015377}">
      <dsp:nvSpPr>
        <dsp:cNvPr id="0" name=""/>
        <dsp:cNvSpPr/>
      </dsp:nvSpPr>
      <dsp:spPr>
        <a:xfrm>
          <a:off x="431" y="0"/>
          <a:ext cx="1301141" cy="215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431" y="0"/>
        <a:ext cx="1301141" cy="2155836"/>
      </dsp:txXfrm>
    </dsp:sp>
    <dsp:sp modelId="{E515698D-8FB5-44C8-A65D-AD1A65D01032}">
      <dsp:nvSpPr>
        <dsp:cNvPr id="0" name=""/>
        <dsp:cNvSpPr/>
      </dsp:nvSpPr>
      <dsp:spPr>
        <a:xfrm>
          <a:off x="381522" y="2425316"/>
          <a:ext cx="538959" cy="5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911F5-DA5B-4741-94AD-05716A0379E1}">
      <dsp:nvSpPr>
        <dsp:cNvPr id="0" name=""/>
        <dsp:cNvSpPr/>
      </dsp:nvSpPr>
      <dsp:spPr>
        <a:xfrm>
          <a:off x="1366630" y="3233755"/>
          <a:ext cx="1301141" cy="215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1366630" y="3233755"/>
        <a:ext cx="1301141" cy="2155836"/>
      </dsp:txXfrm>
    </dsp:sp>
    <dsp:sp modelId="{FBB297B7-E507-4995-A1BA-2C04D4956BBA}">
      <dsp:nvSpPr>
        <dsp:cNvPr id="0" name=""/>
        <dsp:cNvSpPr/>
      </dsp:nvSpPr>
      <dsp:spPr>
        <a:xfrm>
          <a:off x="1978848" y="2425316"/>
          <a:ext cx="538959" cy="5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4BBDB-4C4B-465E-BE64-AB6FADC2FA25}">
      <dsp:nvSpPr>
        <dsp:cNvPr id="0" name=""/>
        <dsp:cNvSpPr/>
      </dsp:nvSpPr>
      <dsp:spPr>
        <a:xfrm>
          <a:off x="2732829" y="0"/>
          <a:ext cx="1301141" cy="215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2732829" y="0"/>
        <a:ext cx="1301141" cy="2155836"/>
      </dsp:txXfrm>
    </dsp:sp>
    <dsp:sp modelId="{9DA2E629-A8AF-4149-9D92-E6CB06F07616}">
      <dsp:nvSpPr>
        <dsp:cNvPr id="0" name=""/>
        <dsp:cNvSpPr/>
      </dsp:nvSpPr>
      <dsp:spPr>
        <a:xfrm>
          <a:off x="3252783" y="2425316"/>
          <a:ext cx="538959" cy="5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EEC01-F0B8-4E5B-B093-B1A5344DBD3C}">
      <dsp:nvSpPr>
        <dsp:cNvPr id="0" name=""/>
        <dsp:cNvSpPr/>
      </dsp:nvSpPr>
      <dsp:spPr>
        <a:xfrm>
          <a:off x="4099028" y="3233755"/>
          <a:ext cx="1301141" cy="215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099028" y="3233755"/>
        <a:ext cx="1301141" cy="2155836"/>
      </dsp:txXfrm>
    </dsp:sp>
    <dsp:sp modelId="{8FD33D9F-03D5-4FAB-AE26-507038048FFB}">
      <dsp:nvSpPr>
        <dsp:cNvPr id="0" name=""/>
        <dsp:cNvSpPr/>
      </dsp:nvSpPr>
      <dsp:spPr>
        <a:xfrm>
          <a:off x="4692943" y="2448270"/>
          <a:ext cx="538959" cy="5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39587-4A4B-4E84-8DAE-DDEA8E26EB84}">
      <dsp:nvSpPr>
        <dsp:cNvPr id="0" name=""/>
        <dsp:cNvSpPr/>
      </dsp:nvSpPr>
      <dsp:spPr>
        <a:xfrm>
          <a:off x="5465227" y="0"/>
          <a:ext cx="1301141" cy="215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465227" y="0"/>
        <a:ext cx="1301141" cy="2155836"/>
      </dsp:txXfrm>
    </dsp:sp>
    <dsp:sp modelId="{125D62A3-265B-4D62-97B5-6D9CC82CF284}">
      <dsp:nvSpPr>
        <dsp:cNvPr id="0" name=""/>
        <dsp:cNvSpPr/>
      </dsp:nvSpPr>
      <dsp:spPr>
        <a:xfrm>
          <a:off x="5989089" y="2425316"/>
          <a:ext cx="538959" cy="5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2B916-310E-4101-BC0A-8F1A5E71CE60}">
      <dsp:nvSpPr>
        <dsp:cNvPr id="0" name=""/>
        <dsp:cNvSpPr/>
      </dsp:nvSpPr>
      <dsp:spPr>
        <a:xfrm>
          <a:off x="6831426" y="3233755"/>
          <a:ext cx="1301141" cy="215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831426" y="3233755"/>
        <a:ext cx="1301141" cy="2155836"/>
      </dsp:txXfrm>
    </dsp:sp>
    <dsp:sp modelId="{4CE0F643-BD5E-4DF8-899B-E7103E16A269}">
      <dsp:nvSpPr>
        <dsp:cNvPr id="0" name=""/>
        <dsp:cNvSpPr/>
      </dsp:nvSpPr>
      <dsp:spPr>
        <a:xfrm>
          <a:off x="7501259" y="2425316"/>
          <a:ext cx="538959" cy="5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8AFC2-D2AF-4698-8C03-9FE9A03FC035}">
      <dsp:nvSpPr>
        <dsp:cNvPr id="0" name=""/>
        <dsp:cNvSpPr/>
      </dsp:nvSpPr>
      <dsp:spPr>
        <a:xfrm>
          <a:off x="8197625" y="0"/>
          <a:ext cx="1301141" cy="215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8197625" y="0"/>
        <a:ext cx="1301141" cy="2155836"/>
      </dsp:txXfrm>
    </dsp:sp>
    <dsp:sp modelId="{6EEFBB9E-F830-4270-9FDF-0426A7B1A3C4}">
      <dsp:nvSpPr>
        <dsp:cNvPr id="0" name=""/>
        <dsp:cNvSpPr/>
      </dsp:nvSpPr>
      <dsp:spPr>
        <a:xfrm>
          <a:off x="9048328" y="2425316"/>
          <a:ext cx="538959" cy="5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CB410-B105-49DE-94CF-42F53879E45B}">
      <dsp:nvSpPr>
        <dsp:cNvPr id="0" name=""/>
        <dsp:cNvSpPr/>
      </dsp:nvSpPr>
      <dsp:spPr>
        <a:xfrm>
          <a:off x="9563824" y="3233755"/>
          <a:ext cx="1301141" cy="215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9563824" y="3233755"/>
        <a:ext cx="1301141" cy="2155836"/>
      </dsp:txXfrm>
    </dsp:sp>
    <dsp:sp modelId="{EA933DB1-91D4-45DF-AC22-A871273846F7}">
      <dsp:nvSpPr>
        <dsp:cNvPr id="0" name=""/>
        <dsp:cNvSpPr/>
      </dsp:nvSpPr>
      <dsp:spPr>
        <a:xfrm>
          <a:off x="10453585" y="2425316"/>
          <a:ext cx="538959" cy="538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9B3A6-4348-483F-BAE3-2C728B479389}" type="datetimeFigureOut">
              <a:rPr lang="en-NZ" smtClean="0"/>
              <a:pPr/>
              <a:t>6/11/2022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D8FF2-E92A-476E-A1CD-1877BAB1BF7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910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8FF2-E92A-476E-A1CD-1877BAB1BF7E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02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8FF2-E92A-476E-A1CD-1877BAB1BF7E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8782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8FF2-E92A-476E-A1CD-1877BAB1BF7E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9202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8FF2-E92A-476E-A1CD-1877BAB1BF7E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515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12A3C-624A-42A1-AD58-A8D5795C6C0C}" type="datetime1">
              <a:rPr lang="en-NZ" smtClean="0"/>
              <a:pPr/>
              <a:t>6/11/2022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6B90-4503-4D60-9AA8-44901B93449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698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8384-EB7C-4A6B-A2A9-5C9DAF498E9B}" type="datetime1">
              <a:rPr lang="en-NZ" smtClean="0"/>
              <a:pPr/>
              <a:t>6/11/2022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6B90-4503-4D60-9AA8-44901B93449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077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50ED5-827B-4A41-9370-9382AF968AFF}" type="datetime1">
              <a:rPr lang="en-NZ" smtClean="0"/>
              <a:pPr/>
              <a:t>6/11/2022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6B90-4503-4D60-9AA8-44901B93449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661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DFF9-8562-4524-9ACD-DA674EEC35A7}" type="datetime1">
              <a:rPr lang="en-NZ" smtClean="0"/>
              <a:pPr/>
              <a:t>6/11/2022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6B90-4503-4D60-9AA8-44901B93449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138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668E-8481-42E6-8D2F-3E5156AE60FD}" type="datetime1">
              <a:rPr lang="en-NZ" smtClean="0"/>
              <a:pPr/>
              <a:t>6/11/2022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6B90-4503-4D60-9AA8-44901B93449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76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7782-E67D-4A94-A626-00DF50D47062}" type="datetime1">
              <a:rPr lang="en-NZ" smtClean="0"/>
              <a:pPr/>
              <a:t>6/11/2022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6B90-4503-4D60-9AA8-44901B93449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916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352E-CBAA-47F3-8DCD-78A01052E2DA}" type="datetime1">
              <a:rPr lang="en-NZ" smtClean="0"/>
              <a:pPr/>
              <a:t>6/11/2022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6B90-4503-4D60-9AA8-44901B93449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468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3261-3B6D-453E-A42F-4BD00F5D1A97}" type="datetime1">
              <a:rPr lang="en-NZ" smtClean="0"/>
              <a:pPr/>
              <a:t>6/11/2022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6B90-4503-4D60-9AA8-44901B93449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894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C75D-76FF-4B7A-A2C3-846A4CA0F2B1}" type="datetime1">
              <a:rPr lang="en-NZ" smtClean="0"/>
              <a:pPr/>
              <a:t>6/11/2022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6B90-4503-4D60-9AA8-44901B93449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324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B198-0160-4DE0-96AB-0EEE96CE5FE8}" type="datetime1">
              <a:rPr lang="en-NZ" smtClean="0"/>
              <a:pPr/>
              <a:t>6/11/2022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6B90-4503-4D60-9AA8-44901B93449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594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898B-AFB7-4A1D-8C7E-86D509FCB055}" type="datetime1">
              <a:rPr lang="en-NZ" smtClean="0"/>
              <a:pPr/>
              <a:t>6/11/2022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6B90-4503-4D60-9AA8-44901B93449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365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754DF-B70A-4FD0-AFD0-58C970F1E67E}" type="datetime1">
              <a:rPr lang="en-NZ" smtClean="0"/>
              <a:pPr/>
              <a:t>6/11/2022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66B90-4503-4D60-9AA8-44901B934499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721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9DD6C4-C97E-4BED-9E59-1821E6B310B9}"/>
              </a:ext>
            </a:extLst>
          </p:cNvPr>
          <p:cNvSpPr/>
          <p:nvPr/>
        </p:nvSpPr>
        <p:spPr>
          <a:xfrm>
            <a:off x="6456040" y="0"/>
            <a:ext cx="5832648" cy="6874197"/>
          </a:xfrm>
          <a:prstGeom prst="rect">
            <a:avLst/>
          </a:prstGeom>
          <a:solidFill>
            <a:srgbClr val="D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/>
          </a:p>
        </p:txBody>
      </p:sp>
      <p:pic>
        <p:nvPicPr>
          <p:cNvPr id="11" name="Picture 10" descr="A picture containing sitting, dark, star, night&#10;&#10;Description automatically generated">
            <a:extLst>
              <a:ext uri="{FF2B5EF4-FFF2-40B4-BE49-F238E27FC236}">
                <a16:creationId xmlns:a16="http://schemas.microsoft.com/office/drawing/2014/main" id="{4423E126-6C46-44F3-A9D8-CE7C8FD06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16" y="6309320"/>
            <a:ext cx="2050004" cy="47273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A32AA3C8-F16C-4149-B8AB-2CB787994D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5" t="33845" r="6713" b="35921"/>
          <a:stretch/>
        </p:blipFill>
        <p:spPr>
          <a:xfrm>
            <a:off x="4079776" y="6264327"/>
            <a:ext cx="2052782" cy="5177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A624E-D82E-4B30-A961-39452C32450B}"/>
              </a:ext>
            </a:extLst>
          </p:cNvPr>
          <p:cNvSpPr txBox="1"/>
          <p:nvPr/>
        </p:nvSpPr>
        <p:spPr>
          <a:xfrm>
            <a:off x="809167" y="1691830"/>
            <a:ext cx="376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latin typeface="DINPro-Medium" panose="02000503030000020004" pitchFamily="50" charset="0"/>
              </a:rPr>
              <a:t>Global Innovative Quality Solutions</a:t>
            </a:r>
          </a:p>
        </p:txBody>
      </p:sp>
      <p:pic>
        <p:nvPicPr>
          <p:cNvPr id="4" name="Picture 3" descr="A picture containing toy, red&#10;&#10;Description automatically generated">
            <a:extLst>
              <a:ext uri="{FF2B5EF4-FFF2-40B4-BE49-F238E27FC236}">
                <a16:creationId xmlns:a16="http://schemas.microsoft.com/office/drawing/2014/main" id="{BD0B1A31-1206-4776-A738-016CF7589D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371" r="91345">
                        <a14:foregroundMark x1="34263" y1="43704" x2="48569" y2="41111"/>
                        <a14:foregroundMark x1="48569" y1="41111" x2="55293" y2="41296"/>
                        <a14:foregroundMark x1="55293" y1="41296" x2="60873" y2="44537"/>
                        <a14:foregroundMark x1="60873" y1="44537" x2="66667" y2="45185"/>
                        <a14:foregroundMark x1="66667" y1="45185" x2="72031" y2="43704"/>
                        <a14:foregroundMark x1="72031" y1="43704" x2="75608" y2="45185"/>
                        <a14:foregroundMark x1="56581" y1="44074" x2="39557" y2="47593"/>
                        <a14:foregroundMark x1="38412" y1="44630" x2="33119" y2="43704"/>
                        <a14:foregroundMark x1="33119" y1="43704" x2="32976" y2="48704"/>
                        <a14:foregroundMark x1="37697" y1="45741" x2="32904" y2="41667"/>
                        <a14:foregroundMark x1="32904" y1="41667" x2="31688" y2="50185"/>
                        <a14:foregroundMark x1="31974" y1="44630" x2="32117" y2="44815"/>
                        <a14:foregroundMark x1="31831" y1="44815" x2="32833" y2="40741"/>
                        <a14:foregroundMark x1="33548" y1="40926" x2="31259" y2="45926"/>
                        <a14:foregroundMark x1="33548" y1="46111" x2="42775" y2="45741"/>
                        <a14:foregroundMark x1="42775" y1="45741" x2="80043" y2="50185"/>
                        <a14:foregroundMark x1="80043" y1="50185" x2="86052" y2="47593"/>
                        <a14:foregroundMark x1="86052" y1="47593" x2="91345" y2="49074"/>
                        <a14:foregroundMark x1="91345" y1="49074" x2="91345" y2="49630"/>
                        <a14:foregroundMark x1="32046" y1="41389" x2="30973" y2="44815"/>
                        <a14:foregroundMark x1="31402" y1="46759" x2="32403" y2="41019"/>
                        <a14:foregroundMark x1="32260" y1="41019" x2="30615" y2="47685"/>
                        <a14:foregroundMark x1="31330" y1="44722" x2="32833" y2="41019"/>
                        <a14:foregroundMark x1="32260" y1="41019" x2="30329" y2="44907"/>
                        <a14:foregroundMark x1="30544" y1="43981" x2="32403" y2="40833"/>
                        <a14:foregroundMark x1="32403" y1="40648" x2="30329" y2="45278"/>
                        <a14:foregroundMark x1="32189" y1="40463" x2="30043" y2="44537"/>
                        <a14:foregroundMark x1="63519" y1="37778" x2="65808" y2="41852"/>
                        <a14:foregroundMark x1="81402" y1="38333" x2="81402" y2="38333"/>
                        <a14:foregroundMark x1="25250" y1="47963" x2="28541" y2="48981"/>
                        <a14:foregroundMark x1="29757" y1="49444" x2="26037" y2="52500"/>
                        <a14:foregroundMark x1="24249" y1="49722" x2="26466" y2="46481"/>
                        <a14:foregroundMark x1="9657" y1="60093" x2="9371" y2="69074"/>
                        <a14:foregroundMark x1="25250" y1="46574" x2="24964" y2="46852"/>
                        <a14:foregroundMark x1="25393" y1="46204" x2="24964" y2="46667"/>
                        <a14:foregroundMark x1="25107" y1="45926" x2="24964" y2="46759"/>
                        <a14:foregroundMark x1="27682" y1="78426" x2="31760" y2="78796"/>
                        <a14:backgroundMark x1="81187" y1="38889" x2="81187" y2="3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8" t="31695" r="5533" b="17819"/>
          <a:stretch/>
        </p:blipFill>
        <p:spPr>
          <a:xfrm>
            <a:off x="2378480" y="2132070"/>
            <a:ext cx="7835948" cy="3462324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04C18A4-704E-617A-5A0B-78E9BD36DD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67" y="661713"/>
            <a:ext cx="4221780" cy="97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76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10EB7F-BD98-496C-9B97-DA68E15B5221}"/>
              </a:ext>
            </a:extLst>
          </p:cNvPr>
          <p:cNvSpPr/>
          <p:nvPr/>
        </p:nvSpPr>
        <p:spPr>
          <a:xfrm>
            <a:off x="1" y="2180452"/>
            <a:ext cx="12192000" cy="2795329"/>
          </a:xfrm>
          <a:prstGeom prst="rect">
            <a:avLst/>
          </a:prstGeom>
          <a:solidFill>
            <a:srgbClr val="D05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55756E0-B0C5-409E-9C58-B0B3593B13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9" y="764704"/>
            <a:ext cx="3988134" cy="4220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569A20-1575-44B1-B8B8-A2FE41845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295" r="91059">
                        <a14:foregroundMark x1="44134" y1="16852" x2="31259" y2="13056"/>
                        <a14:foregroundMark x1="34049" y1="12593" x2="30544" y2="12593"/>
                        <a14:foregroundMark x1="32690" y1="12593" x2="30401" y2="12130"/>
                        <a14:foregroundMark x1="32403" y1="12222" x2="29614" y2="11204"/>
                        <a14:foregroundMark x1="29614" y1="11204" x2="28255" y2="14444"/>
                        <a14:foregroundMark x1="28112" y1="14259" x2="29828" y2="11296"/>
                        <a14:foregroundMark x1="30043" y1="11296" x2="27682" y2="14722"/>
                        <a14:foregroundMark x1="28612" y1="13426" x2="30401" y2="10741"/>
                        <a14:foregroundMark x1="30973" y1="10741" x2="45637" y2="15278"/>
                        <a14:foregroundMark x1="53577" y1="16759" x2="44778" y2="16296"/>
                        <a14:foregroundMark x1="42561" y1="30093" x2="50787" y2="40093"/>
                        <a14:foregroundMark x1="50787" y1="40093" x2="70601" y2="45463"/>
                        <a14:foregroundMark x1="73176" y1="43889" x2="67096" y2="43426"/>
                        <a14:foregroundMark x1="63519" y1="42315" x2="40486" y2="36667"/>
                        <a14:foregroundMark x1="14664" y1="44630" x2="6438" y2="41574"/>
                        <a14:foregroundMark x1="6652" y1="39722" x2="9514" y2="38889"/>
                        <a14:foregroundMark x1="6366" y1="38796" x2="10944" y2="37963"/>
                        <a14:foregroundMark x1="6581" y1="38333" x2="7010" y2="38241"/>
                        <a14:foregroundMark x1="8083" y1="37500" x2="8083" y2="37500"/>
                        <a14:foregroundMark x1="8584" y1="37315" x2="8584" y2="37315"/>
                        <a14:foregroundMark x1="12375" y1="36481" x2="15236" y2="35278"/>
                        <a14:foregroundMark x1="13448" y1="30185" x2="13805" y2="33333"/>
                        <a14:foregroundMark x1="91059" y1="42500" x2="88698" y2="48796"/>
                        <a14:foregroundMark x1="84263" y1="21574" x2="84263" y2="21574"/>
                        <a14:foregroundMark x1="84120" y1="25741" x2="84120" y2="25741"/>
                        <a14:foregroundMark x1="83977" y1="30185" x2="83977" y2="30185"/>
                        <a14:foregroundMark x1="84120" y1="27870" x2="83834" y2="33889"/>
                        <a14:foregroundMark x1="83763" y1="35741" x2="83691" y2="37315"/>
                        <a14:foregroundMark x1="83763" y1="36111" x2="83691" y2="25926"/>
                        <a14:foregroundMark x1="42418" y1="24167" x2="45279" y2="24630"/>
                        <a14:foregroundMark x1="30973" y1="11204" x2="30973" y2="11204"/>
                        <a14:foregroundMark x1="29900" y1="11019" x2="29900" y2="11019"/>
                        <a14:foregroundMark x1="30114" y1="10833" x2="30114" y2="10833"/>
                        <a14:foregroundMark x1="31402" y1="11019" x2="31402" y2="11019"/>
                        <a14:foregroundMark x1="32904" y1="11111" x2="35694" y2="11944"/>
                        <a14:foregroundMark x1="11803" y1="32685" x2="11803" y2="32685"/>
                        <a14:foregroundMark x1="11874" y1="32778" x2="11874" y2="32778"/>
                        <a14:foregroundMark x1="12303" y1="34352" x2="12303" y2="34352"/>
                        <a14:backgroundMark x1="78255" y1="51574" x2="78255" y2="51574"/>
                        <a14:backgroundMark x1="78255" y1="51574" x2="78255" y2="51574"/>
                        <a14:backgroundMark x1="78541" y1="51852" x2="78541" y2="51852"/>
                        <a14:backgroundMark x1="77825" y1="70556" x2="77825" y2="70556"/>
                        <a14:backgroundMark x1="78183" y1="70648" x2="78183" y2="70648"/>
                        <a14:backgroundMark x1="78541" y1="70833" x2="78541" y2="7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80" y="1186786"/>
            <a:ext cx="6624736" cy="5117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3E078DCF-2675-401B-87E8-BC8AECF530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880" y="2060848"/>
                <a:ext cx="5318092" cy="344694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en-NZ" sz="1600" b="1" dirty="0">
                  <a:solidFill>
                    <a:schemeClr val="bg1"/>
                  </a:solidFill>
                  <a:latin typeface="DINPro-Regular" panose="02000503030000020004" pitchFamily="50" charset="0"/>
                </a:endParaRPr>
              </a:p>
              <a:p>
                <a:pPr marL="742950" lvl="1" indent="-285750" algn="just">
                  <a:lnSpc>
                    <a:spcPct val="150000"/>
                  </a:lnSpc>
                </a:pPr>
                <a:r>
                  <a:rPr lang="en-NZ" sz="1600" b="1" dirty="0">
                    <a:solidFill>
                      <a:schemeClr val="bg1"/>
                    </a:solidFill>
                    <a:latin typeface="DINPro-Regular" panose="02000503030000020004" pitchFamily="50" charset="0"/>
                  </a:rPr>
                  <a:t>60HP (45kW) Bowl drive motor</a:t>
                </a:r>
              </a:p>
              <a:p>
                <a:pPr marL="742950" lvl="1" indent="-285750" algn="just">
                  <a:lnSpc>
                    <a:spcPct val="150000"/>
                  </a:lnSpc>
                </a:pPr>
                <a:r>
                  <a:rPr lang="en-NZ" sz="1600" b="1" dirty="0">
                    <a:solidFill>
                      <a:schemeClr val="bg1"/>
                    </a:solidFill>
                    <a:latin typeface="DINPro-Regular" panose="02000503030000020004" pitchFamily="50" charset="0"/>
                  </a:rPr>
                  <a:t>40HP (30kW) Back drive </a:t>
                </a:r>
                <a:r>
                  <a:rPr lang="en-NZ" sz="1600" b="1" dirty="0" err="1">
                    <a:solidFill>
                      <a:schemeClr val="bg1"/>
                    </a:solidFill>
                    <a:latin typeface="DINPro-Regular" panose="02000503030000020004" pitchFamily="50" charset="0"/>
                  </a:rPr>
                  <a:t>Rotodiff</a:t>
                </a:r>
                <a:r>
                  <a:rPr lang="en-NZ" sz="1600" b="1" dirty="0">
                    <a:solidFill>
                      <a:schemeClr val="bg1"/>
                    </a:solidFill>
                    <a:latin typeface="DINPro-Regular" panose="02000503030000020004" pitchFamily="50" charset="0"/>
                  </a:rPr>
                  <a:t> – </a:t>
                </a:r>
                <a:r>
                  <a:rPr lang="en-NZ" sz="1600" dirty="0">
                    <a:solidFill>
                      <a:schemeClr val="bg1"/>
                    </a:solidFill>
                    <a:latin typeface="DINPro-Regular" panose="02000503030000020004" pitchFamily="50" charset="0"/>
                  </a:rPr>
                  <a:t>Torque regulated for consistent solids production</a:t>
                </a:r>
              </a:p>
              <a:p>
                <a:pPr marL="742950" lvl="1" indent="-285750" algn="just">
                  <a:lnSpc>
                    <a:spcPct val="150000"/>
                  </a:lnSpc>
                </a:pPr>
                <a:r>
                  <a:rPr lang="en-NZ" sz="1600" b="1" dirty="0">
                    <a:solidFill>
                      <a:schemeClr val="bg1"/>
                    </a:solidFill>
                    <a:latin typeface="DINPro-Regular" panose="02000503030000020004" pitchFamily="50" charset="0"/>
                  </a:rPr>
                  <a:t>Sigma Max: </a:t>
                </a:r>
                <a:r>
                  <a:rPr lang="en-NZ" sz="1600" i="1" dirty="0">
                    <a:solidFill>
                      <a:schemeClr val="bg1"/>
                    </a:solidFill>
                    <a:latin typeface="DINPro-Regular" panose="02000503030000020004" pitchFamily="50" charset="0"/>
                  </a:rPr>
                  <a:t>5860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Z" sz="16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Z" sz="16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NZ" sz="16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NZ" sz="1600" i="1" dirty="0">
                    <a:solidFill>
                      <a:schemeClr val="bg1"/>
                    </a:solidFill>
                    <a:latin typeface="DINPro-Regular" panose="02000503030000020004" pitchFamily="50" charset="0"/>
                  </a:rPr>
                  <a:t>  (63,077ft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Z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Z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𝑓𝑡</m:t>
                        </m:r>
                      </m:e>
                      <m:sup>
                        <m:r>
                          <a:rPr lang="en-NZ" sz="16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NZ" sz="1600" i="1" dirty="0">
                    <a:solidFill>
                      <a:schemeClr val="bg1"/>
                    </a:solidFill>
                    <a:latin typeface="DINPro-Regular" panose="02000503030000020004" pitchFamily="50" charset="0"/>
                  </a:rPr>
                  <a:t>)</a:t>
                </a:r>
              </a:p>
              <a:p>
                <a:pPr marL="742950" lvl="1" indent="-285750" algn="just">
                  <a:lnSpc>
                    <a:spcPct val="150000"/>
                  </a:lnSpc>
                </a:pPr>
                <a:r>
                  <a:rPr lang="en-NZ" sz="1600" b="1" dirty="0">
                    <a:solidFill>
                      <a:schemeClr val="bg1"/>
                    </a:solidFill>
                    <a:latin typeface="DINPro-Regular" panose="02000503030000020004" pitchFamily="50" charset="0"/>
                  </a:rPr>
                  <a:t>Max differential Speed: </a:t>
                </a:r>
                <a:r>
                  <a:rPr lang="en-NZ" sz="1600" i="1" dirty="0">
                    <a:solidFill>
                      <a:schemeClr val="bg1"/>
                    </a:solidFill>
                    <a:latin typeface="DINPro-Regular" panose="02000503030000020004" pitchFamily="50" charset="0"/>
                  </a:rPr>
                  <a:t>30rpm </a:t>
                </a:r>
              </a:p>
              <a:p>
                <a:pPr marL="742950" lvl="1" indent="-285750" algn="just">
                  <a:lnSpc>
                    <a:spcPct val="150000"/>
                  </a:lnSpc>
                </a:pPr>
                <a:endParaRPr lang="en-NZ" sz="1600" b="1" dirty="0">
                  <a:solidFill>
                    <a:schemeClr val="bg1"/>
                  </a:solidFill>
                  <a:latin typeface="DINPro-Regular" panose="02000503030000020004" pitchFamily="50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NZ" sz="1600" b="1" dirty="0">
                  <a:solidFill>
                    <a:schemeClr val="bg1"/>
                  </a:solidFill>
                  <a:latin typeface="DINPro-Regular" panose="02000503030000020004" pitchFamily="50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3E078DCF-2675-401B-87E8-BC8AECF530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880" y="2060848"/>
                <a:ext cx="5318092" cy="3446942"/>
              </a:xfrm>
              <a:blipFill>
                <a:blip r:embed="rId6"/>
                <a:stretch>
                  <a:fillRect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02601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9DD6C4-C97E-4BED-9E59-1821E6B310B9}"/>
              </a:ext>
            </a:extLst>
          </p:cNvPr>
          <p:cNvSpPr/>
          <p:nvPr/>
        </p:nvSpPr>
        <p:spPr>
          <a:xfrm>
            <a:off x="6456040" y="0"/>
            <a:ext cx="5832648" cy="6874197"/>
          </a:xfrm>
          <a:prstGeom prst="rect">
            <a:avLst/>
          </a:prstGeom>
          <a:solidFill>
            <a:srgbClr val="D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3A624E-D82E-4B30-A961-39452C32450B}"/>
              </a:ext>
            </a:extLst>
          </p:cNvPr>
          <p:cNvSpPr txBox="1"/>
          <p:nvPr/>
        </p:nvSpPr>
        <p:spPr>
          <a:xfrm>
            <a:off x="809167" y="1691830"/>
            <a:ext cx="376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latin typeface="DINPro-Medium" panose="02000503030000020004" pitchFamily="50" charset="0"/>
              </a:rPr>
              <a:t>Global Innovative Quality Solutions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04C18A4-704E-617A-5A0B-78E9BD36DD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67" y="661713"/>
            <a:ext cx="4221780" cy="973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139CDB-4AA9-8DBA-C92A-02F87AC01E9C}"/>
              </a:ext>
            </a:extLst>
          </p:cNvPr>
          <p:cNvSpPr txBox="1"/>
          <p:nvPr/>
        </p:nvSpPr>
        <p:spPr>
          <a:xfrm>
            <a:off x="5375920" y="1720840"/>
            <a:ext cx="61436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NZ" sz="7200" dirty="0">
                <a:solidFill>
                  <a:schemeClr val="bg1"/>
                </a:solidFill>
                <a:latin typeface="DINPro-Medium" panose="02000503030000020004"/>
              </a:rPr>
              <a:t>Questions </a:t>
            </a:r>
          </a:p>
          <a:p>
            <a:pPr algn="r"/>
            <a:r>
              <a:rPr lang="en-NZ" sz="7200" dirty="0">
                <a:solidFill>
                  <a:schemeClr val="bg1"/>
                </a:solidFill>
                <a:latin typeface="DINPro-Medium" panose="02000503030000020004"/>
              </a:rPr>
              <a:t>And</a:t>
            </a:r>
          </a:p>
          <a:p>
            <a:pPr algn="r"/>
            <a:r>
              <a:rPr lang="en-NZ" sz="7200" dirty="0">
                <a:solidFill>
                  <a:schemeClr val="bg1"/>
                </a:solidFill>
                <a:latin typeface="DINPro-Medium" panose="02000503030000020004"/>
              </a:rPr>
              <a:t> Answers</a:t>
            </a:r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3A088E12-27E5-436A-C5A3-00A782C8AB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90" y="2348880"/>
            <a:ext cx="3356992" cy="33569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BA8347-0042-B5A2-6539-08BF00A1D721}"/>
              </a:ext>
            </a:extLst>
          </p:cNvPr>
          <p:cNvSpPr txBox="1"/>
          <p:nvPr/>
        </p:nvSpPr>
        <p:spPr>
          <a:xfrm>
            <a:off x="515380" y="5743393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Come visit us as Booth 33       </a:t>
            </a:r>
          </a:p>
        </p:txBody>
      </p:sp>
    </p:spTree>
    <p:extLst>
      <p:ext uri="{BB962C8B-B14F-4D97-AF65-F5344CB8AC3E}">
        <p14:creationId xmlns:p14="http://schemas.microsoft.com/office/powerpoint/2010/main" val="27495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194A9C-5F31-42AC-8B22-3ADFFA329D0D}"/>
              </a:ext>
            </a:extLst>
          </p:cNvPr>
          <p:cNvSpPr/>
          <p:nvPr/>
        </p:nvSpPr>
        <p:spPr>
          <a:xfrm>
            <a:off x="0" y="1196752"/>
            <a:ext cx="12192000" cy="4814386"/>
          </a:xfrm>
          <a:prstGeom prst="rect">
            <a:avLst/>
          </a:prstGeom>
          <a:solidFill>
            <a:srgbClr val="D05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56A98-D825-F5C2-8C4F-E507CFDBC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56527"/>
            <a:ext cx="8928992" cy="79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err="1">
                <a:solidFill>
                  <a:schemeClr val="bg1">
                    <a:lumMod val="65000"/>
                  </a:schemeClr>
                </a:solidFill>
                <a:latin typeface="DINPro-Medium"/>
                <a:cs typeface="Aharoni" panose="02010803020104030203" pitchFamily="2" charset="-79"/>
              </a:rPr>
              <a:t>GTech’s</a:t>
            </a:r>
            <a:r>
              <a:rPr lang="en-US" sz="5400" b="1" dirty="0">
                <a:solidFill>
                  <a:schemeClr val="bg1">
                    <a:lumMod val="65000"/>
                  </a:schemeClr>
                </a:solidFill>
                <a:latin typeface="DINPro-Medium"/>
                <a:cs typeface="Aharoni" panose="02010803020104030203" pitchFamily="2" charset="-79"/>
              </a:rPr>
              <a:t> History</a:t>
            </a:r>
          </a:p>
        </p:txBody>
      </p:sp>
      <p:pic>
        <p:nvPicPr>
          <p:cNvPr id="9" name="Picture 8" descr="A picture containing person, person, posing&#10;&#10;Description automatically generated">
            <a:extLst>
              <a:ext uri="{FF2B5EF4-FFF2-40B4-BE49-F238E27FC236}">
                <a16:creationId xmlns:a16="http://schemas.microsoft.com/office/drawing/2014/main" id="{F0F60F6B-0C34-B7C2-F39F-648740AAE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" y="5310563"/>
            <a:ext cx="1858044" cy="1218246"/>
          </a:xfrm>
          <a:prstGeom prst="rect">
            <a:avLst/>
          </a:prstGeom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AF8A5C0B-0C48-E2B8-E01B-07B74A7398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024800"/>
              </p:ext>
            </p:extLst>
          </p:nvPr>
        </p:nvGraphicFramePr>
        <p:xfrm>
          <a:off x="-1352" y="621546"/>
          <a:ext cx="12072664" cy="5389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118E11B-1A76-74A6-9C1D-7A3FD2066A1C}"/>
              </a:ext>
            </a:extLst>
          </p:cNvPr>
          <p:cNvSpPr txBox="1"/>
          <p:nvPr/>
        </p:nvSpPr>
        <p:spPr>
          <a:xfrm>
            <a:off x="320729" y="316176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1989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C166CC-73CA-967B-01FB-D1FA399282A7}"/>
              </a:ext>
            </a:extLst>
          </p:cNvPr>
          <p:cNvSpPr txBox="1"/>
          <p:nvPr/>
        </p:nvSpPr>
        <p:spPr>
          <a:xfrm>
            <a:off x="1914865" y="315075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1994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7E0723-0A0C-7B05-AE8B-31CDC94A6F11}"/>
              </a:ext>
            </a:extLst>
          </p:cNvPr>
          <p:cNvSpPr txBox="1"/>
          <p:nvPr/>
        </p:nvSpPr>
        <p:spPr>
          <a:xfrm>
            <a:off x="48664" y="1866953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Bellmor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Establsihed</a:t>
            </a:r>
            <a:r>
              <a:rPr lang="en-US" dirty="0">
                <a:solidFill>
                  <a:schemeClr val="bg1"/>
                </a:solidFill>
              </a:rPr>
              <a:t> in Belfast NZ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92E676-51B9-541E-1245-9509AD52F2C4}"/>
              </a:ext>
            </a:extLst>
          </p:cNvPr>
          <p:cNvSpPr txBox="1"/>
          <p:nvPr/>
        </p:nvSpPr>
        <p:spPr>
          <a:xfrm>
            <a:off x="8976320" y="31409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C6987B-84D8-02D0-7BFE-703F1CD18BB9}"/>
              </a:ext>
            </a:extLst>
          </p:cNvPr>
          <p:cNvSpPr txBox="1"/>
          <p:nvPr/>
        </p:nvSpPr>
        <p:spPr>
          <a:xfrm>
            <a:off x="7445102" y="31409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E2DD9B-8EDF-8938-DE4F-EC2FA027D33F}"/>
              </a:ext>
            </a:extLst>
          </p:cNvPr>
          <p:cNvSpPr txBox="1"/>
          <p:nvPr/>
        </p:nvSpPr>
        <p:spPr>
          <a:xfrm>
            <a:off x="5951984" y="313167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5774B-42A6-899D-426B-81B7EF055E94}"/>
              </a:ext>
            </a:extLst>
          </p:cNvPr>
          <p:cNvSpPr txBox="1"/>
          <p:nvPr/>
        </p:nvSpPr>
        <p:spPr>
          <a:xfrm>
            <a:off x="4628282" y="31409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DD41DB-C1F0-801E-A468-F513C29EC1F9}"/>
              </a:ext>
            </a:extLst>
          </p:cNvPr>
          <p:cNvSpPr txBox="1"/>
          <p:nvPr/>
        </p:nvSpPr>
        <p:spPr>
          <a:xfrm>
            <a:off x="3211009" y="314182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1996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4DCB5A-FC02-425E-EDCA-68E4FFE570B2}"/>
              </a:ext>
            </a:extLst>
          </p:cNvPr>
          <p:cNvSpPr txBox="1"/>
          <p:nvPr/>
        </p:nvSpPr>
        <p:spPr>
          <a:xfrm>
            <a:off x="10392759" y="31409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581B5E-5C07-AA6C-3F8D-98400A93B866}"/>
              </a:ext>
            </a:extLst>
          </p:cNvPr>
          <p:cNvSpPr txBox="1"/>
          <p:nvPr/>
        </p:nvSpPr>
        <p:spPr>
          <a:xfrm>
            <a:off x="1415480" y="3978930"/>
            <a:ext cx="17955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</a:rPr>
              <a:t>Bellmor</a:t>
            </a:r>
            <a:r>
              <a:rPr lang="en-US" dirty="0">
                <a:solidFill>
                  <a:schemeClr val="bg1"/>
                </a:solidFill>
              </a:rPr>
              <a:t> enters decanter &amp; separator market with Hutchison Hayes Partnership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216241-1AF5-B856-8110-51E2CD85456A}"/>
              </a:ext>
            </a:extLst>
          </p:cNvPr>
          <p:cNvSpPr txBox="1"/>
          <p:nvPr/>
        </p:nvSpPr>
        <p:spPr>
          <a:xfrm>
            <a:off x="2495600" y="171833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Established in Sydney with Graham Gibbon </a:t>
            </a:r>
          </a:p>
        </p:txBody>
      </p:sp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20277CC-D63F-D381-00D9-6D35D6CFDA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74" y="1564691"/>
            <a:ext cx="1311211" cy="30226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6525A6E-DA6F-A52A-D864-90D532CCA53B}"/>
              </a:ext>
            </a:extLst>
          </p:cNvPr>
          <p:cNvSpPr txBox="1"/>
          <p:nvPr/>
        </p:nvSpPr>
        <p:spPr>
          <a:xfrm>
            <a:off x="4171655" y="3953380"/>
            <a:ext cx="1420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GTech Australia moves to Melbourne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1996AD-6761-D6D1-8F8C-02E8005C5C36}"/>
              </a:ext>
            </a:extLst>
          </p:cNvPr>
          <p:cNvSpPr txBox="1"/>
          <p:nvPr/>
        </p:nvSpPr>
        <p:spPr>
          <a:xfrm>
            <a:off x="5114022" y="1170618"/>
            <a:ext cx="2062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GTech New Zealand forms after Hutchison Hayes buyout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Quantum range  developed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105465-C1D5-6344-D5D9-C654630653B2}"/>
              </a:ext>
            </a:extLst>
          </p:cNvPr>
          <p:cNvSpPr txBox="1"/>
          <p:nvPr/>
        </p:nvSpPr>
        <p:spPr>
          <a:xfrm>
            <a:off x="10128448" y="4194954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GTech </a:t>
            </a:r>
          </a:p>
          <a:p>
            <a:r>
              <a:rPr lang="en-US" dirty="0">
                <a:solidFill>
                  <a:schemeClr val="bg1"/>
                </a:solidFill>
              </a:rPr>
              <a:t>diversifies beyond the Oil and Gas Market with the</a:t>
            </a:r>
          </a:p>
          <a:p>
            <a:r>
              <a:rPr lang="en-US" dirty="0">
                <a:solidFill>
                  <a:schemeClr val="bg1"/>
                </a:solidFill>
              </a:rPr>
              <a:t>Echo-4 3 phase decanters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BFC9CF-B1CC-20F6-46FD-683025DA7288}"/>
              </a:ext>
            </a:extLst>
          </p:cNvPr>
          <p:cNvSpPr txBox="1"/>
          <p:nvPr/>
        </p:nvSpPr>
        <p:spPr>
          <a:xfrm>
            <a:off x="8544272" y="203331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Oil and Gas Market  crashes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7E978D-A1FB-485A-8A85-9C3799A84C59}"/>
              </a:ext>
            </a:extLst>
          </p:cNvPr>
          <p:cNvSpPr txBox="1"/>
          <p:nvPr/>
        </p:nvSpPr>
        <p:spPr>
          <a:xfrm>
            <a:off x="7025322" y="4007495"/>
            <a:ext cx="1827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GTech enters USA Oil and Gas Market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Develops Echo-3 range</a:t>
            </a:r>
          </a:p>
        </p:txBody>
      </p:sp>
      <p:pic>
        <p:nvPicPr>
          <p:cNvPr id="34" name="Picture 33" descr="A picture containing sitting, dark, star, night&#10;&#10;Description automatically generated">
            <a:extLst>
              <a:ext uri="{FF2B5EF4-FFF2-40B4-BE49-F238E27FC236}">
                <a16:creationId xmlns:a16="http://schemas.microsoft.com/office/drawing/2014/main" id="{2AAA8FB6-20FF-DA71-4F20-61FFFAC6B6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4088539"/>
            <a:ext cx="1331997" cy="307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DC9CD8C7-7938-701E-69B6-AE80FFEEA4E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5" t="33845" r="6713" b="35921"/>
          <a:stretch/>
        </p:blipFill>
        <p:spPr>
          <a:xfrm>
            <a:off x="7109758" y="2048065"/>
            <a:ext cx="1434514" cy="361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37" name="Picture 36" descr="A group of oil rigs in the ocean&#10;&#10;Description automatically generated with low confidence">
            <a:extLst>
              <a:ext uri="{FF2B5EF4-FFF2-40B4-BE49-F238E27FC236}">
                <a16:creationId xmlns:a16="http://schemas.microsoft.com/office/drawing/2014/main" id="{57A13A6A-6C74-6E86-502A-137650AEBB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308" y="5366613"/>
            <a:ext cx="1827140" cy="121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6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B1EFE3-1250-433C-BEC2-B7C3133251E6}"/>
              </a:ext>
            </a:extLst>
          </p:cNvPr>
          <p:cNvSpPr/>
          <p:nvPr/>
        </p:nvSpPr>
        <p:spPr>
          <a:xfrm>
            <a:off x="-5358" y="2773425"/>
            <a:ext cx="12197358" cy="4084575"/>
          </a:xfrm>
          <a:prstGeom prst="rect">
            <a:avLst/>
          </a:prstGeom>
          <a:solidFill>
            <a:srgbClr val="D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75D9D29-F1FC-D8C9-6607-2E63E9DC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260648"/>
            <a:ext cx="10473459" cy="79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err="1">
                <a:solidFill>
                  <a:schemeClr val="bg1">
                    <a:lumMod val="65000"/>
                  </a:schemeClr>
                </a:solidFill>
                <a:latin typeface="DINPro-Medium"/>
                <a:cs typeface="Aharoni" panose="02010803020104030203" pitchFamily="2" charset="-79"/>
              </a:rPr>
              <a:t>GTech’s</a:t>
            </a:r>
            <a:r>
              <a:rPr lang="en-US" sz="5400" b="1" dirty="0">
                <a:solidFill>
                  <a:schemeClr val="bg1">
                    <a:lumMod val="65000"/>
                  </a:schemeClr>
                </a:solidFill>
                <a:latin typeface="DINPro-Medium"/>
                <a:cs typeface="Aharoni" panose="02010803020104030203" pitchFamily="2" charset="-79"/>
              </a:rPr>
              <a:t> Industries and Products</a:t>
            </a:r>
          </a:p>
        </p:txBody>
      </p:sp>
      <p:pic>
        <p:nvPicPr>
          <p:cNvPr id="13" name="Picture 12" descr="A group of cows in a field&#10;&#10;Description automatically generated with medium confidence">
            <a:extLst>
              <a:ext uri="{FF2B5EF4-FFF2-40B4-BE49-F238E27FC236}">
                <a16:creationId xmlns:a16="http://schemas.microsoft.com/office/drawing/2014/main" id="{6367D825-A88B-C472-F284-7574619DC3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86" y="1270708"/>
            <a:ext cx="2074769" cy="1383180"/>
          </a:xfrm>
          <a:prstGeom prst="rect">
            <a:avLst/>
          </a:prstGeom>
        </p:spPr>
      </p:pic>
      <p:pic>
        <p:nvPicPr>
          <p:cNvPr id="19" name="Picture 18" descr="A picture containing outdoor, smoke, fire, dark&#10;&#10;Description automatically generated">
            <a:extLst>
              <a:ext uri="{FF2B5EF4-FFF2-40B4-BE49-F238E27FC236}">
                <a16:creationId xmlns:a16="http://schemas.microsoft.com/office/drawing/2014/main" id="{7449B978-1831-31DF-3656-8BBC4E416F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285138"/>
            <a:ext cx="2072312" cy="1383180"/>
          </a:xfrm>
          <a:prstGeom prst="rect">
            <a:avLst/>
          </a:prstGeom>
        </p:spPr>
      </p:pic>
      <p:pic>
        <p:nvPicPr>
          <p:cNvPr id="25" name="Picture 24" descr="A picture containing sky, outdoor, ship&#10;&#10;Description automatically generated">
            <a:extLst>
              <a:ext uri="{FF2B5EF4-FFF2-40B4-BE49-F238E27FC236}">
                <a16:creationId xmlns:a16="http://schemas.microsoft.com/office/drawing/2014/main" id="{46C744E7-9727-F858-5B9F-CAE3B6F37E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76" y="1292490"/>
            <a:ext cx="2072312" cy="1372081"/>
          </a:xfrm>
          <a:prstGeom prst="rect">
            <a:avLst/>
          </a:prstGeom>
        </p:spPr>
      </p:pic>
      <p:pic>
        <p:nvPicPr>
          <p:cNvPr id="27" name="Picture 26" descr="A waterfall in a forest&#10;&#10;Description automatically generated with medium confidence">
            <a:extLst>
              <a:ext uri="{FF2B5EF4-FFF2-40B4-BE49-F238E27FC236}">
                <a16:creationId xmlns:a16="http://schemas.microsoft.com/office/drawing/2014/main" id="{1C049FFD-320C-B1D9-74C1-CF04A90EA7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258" y="1260026"/>
            <a:ext cx="2104530" cy="1404545"/>
          </a:xfrm>
          <a:prstGeom prst="rect">
            <a:avLst/>
          </a:prstGeom>
        </p:spPr>
      </p:pic>
      <p:pic>
        <p:nvPicPr>
          <p:cNvPr id="29" name="Picture 28" descr="A close-up of some corn&#10;&#10;Description automatically generated with low confidence">
            <a:extLst>
              <a:ext uri="{FF2B5EF4-FFF2-40B4-BE49-F238E27FC236}">
                <a16:creationId xmlns:a16="http://schemas.microsoft.com/office/drawing/2014/main" id="{49999CAA-16BA-283C-8BFF-25D6830B3D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0" y="1288886"/>
            <a:ext cx="2063528" cy="137568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E2AEF06-5F04-DE5D-33CF-42D63659ED78}"/>
              </a:ext>
            </a:extLst>
          </p:cNvPr>
          <p:cNvSpPr txBox="1"/>
          <p:nvPr/>
        </p:nvSpPr>
        <p:spPr>
          <a:xfrm flipH="1">
            <a:off x="306915" y="1844824"/>
            <a:ext cx="1876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Edible and Inedible Oils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26418F-AF75-4E71-7181-748D7C2D0D9B}"/>
              </a:ext>
            </a:extLst>
          </p:cNvPr>
          <p:cNvSpPr txBox="1"/>
          <p:nvPr/>
        </p:nvSpPr>
        <p:spPr>
          <a:xfrm flipH="1">
            <a:off x="2923588" y="2202906"/>
            <a:ext cx="160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Industrials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17243A-85F2-BC40-95C5-7A0AF7FB7D97}"/>
              </a:ext>
            </a:extLst>
          </p:cNvPr>
          <p:cNvSpPr txBox="1"/>
          <p:nvPr/>
        </p:nvSpPr>
        <p:spPr>
          <a:xfrm flipH="1">
            <a:off x="5231904" y="2173779"/>
            <a:ext cx="2072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Oil and Gas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618C9C-5153-CAA2-2E4E-28B78E9F6DBF}"/>
              </a:ext>
            </a:extLst>
          </p:cNvPr>
          <p:cNvSpPr txBox="1"/>
          <p:nvPr/>
        </p:nvSpPr>
        <p:spPr>
          <a:xfrm flipH="1">
            <a:off x="7764723" y="2192223"/>
            <a:ext cx="1955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By-Products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9CFAC6-63DA-5BDD-E5F8-EBEF9F806FE3}"/>
              </a:ext>
            </a:extLst>
          </p:cNvPr>
          <p:cNvSpPr txBox="1"/>
          <p:nvPr/>
        </p:nvSpPr>
        <p:spPr>
          <a:xfrm flipH="1">
            <a:off x="10042497" y="2247255"/>
            <a:ext cx="210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Environmental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FCDCE0-0280-33FB-7371-8E90C27C712C}"/>
              </a:ext>
            </a:extLst>
          </p:cNvPr>
          <p:cNvSpPr txBox="1"/>
          <p:nvPr/>
        </p:nvSpPr>
        <p:spPr>
          <a:xfrm>
            <a:off x="315770" y="3124196"/>
            <a:ext cx="8804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32009A-3B02-1A90-9840-C6DA87FDF552}"/>
              </a:ext>
            </a:extLst>
          </p:cNvPr>
          <p:cNvSpPr txBox="1"/>
          <p:nvPr/>
        </p:nvSpPr>
        <p:spPr>
          <a:xfrm>
            <a:off x="407368" y="2924944"/>
            <a:ext cx="104734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Echo Range of 2 and 3 Phase Decanters </a:t>
            </a:r>
          </a:p>
          <a:p>
            <a:r>
              <a:rPr lang="en-US" sz="3200" dirty="0">
                <a:solidFill>
                  <a:schemeClr val="bg1"/>
                </a:solidFill>
              </a:rPr>
              <a:t>Quantum Range of Separators</a:t>
            </a:r>
          </a:p>
          <a:p>
            <a:r>
              <a:rPr lang="en-US" sz="3200" dirty="0">
                <a:solidFill>
                  <a:schemeClr val="bg1"/>
                </a:solidFill>
              </a:rPr>
              <a:t>Turnkey Solutions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Control Panels</a:t>
            </a:r>
          </a:p>
          <a:p>
            <a:r>
              <a:rPr lang="en-US" sz="3200" dirty="0">
                <a:solidFill>
                  <a:schemeClr val="bg1"/>
                </a:solidFill>
              </a:rPr>
              <a:t>Grinders</a:t>
            </a:r>
          </a:p>
          <a:p>
            <a:r>
              <a:rPr lang="en-US" sz="3200" dirty="0">
                <a:solidFill>
                  <a:schemeClr val="bg1"/>
                </a:solidFill>
              </a:rPr>
              <a:t>Pumps</a:t>
            </a:r>
          </a:p>
        </p:txBody>
      </p:sp>
    </p:spTree>
    <p:extLst>
      <p:ext uri="{BB962C8B-B14F-4D97-AF65-F5344CB8AC3E}">
        <p14:creationId xmlns:p14="http://schemas.microsoft.com/office/powerpoint/2010/main" val="7731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B1EFE3-1250-433C-BEC2-B7C3133251E6}"/>
              </a:ext>
            </a:extLst>
          </p:cNvPr>
          <p:cNvSpPr/>
          <p:nvPr/>
        </p:nvSpPr>
        <p:spPr>
          <a:xfrm>
            <a:off x="0" y="2132856"/>
            <a:ext cx="12192000" cy="4248472"/>
          </a:xfrm>
          <a:prstGeom prst="rect">
            <a:avLst/>
          </a:prstGeom>
          <a:solidFill>
            <a:srgbClr val="D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75D9D29-F1FC-D8C9-6607-2E63E9DC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23148"/>
            <a:ext cx="10657184" cy="14562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5400" b="1" dirty="0">
                <a:solidFill>
                  <a:schemeClr val="bg1">
                    <a:lumMod val="65000"/>
                  </a:schemeClr>
                </a:solidFill>
                <a:latin typeface="DINPro-Medium"/>
                <a:cs typeface="Aharoni" panose="02010803020104030203" pitchFamily="2" charset="-79"/>
              </a:rPr>
              <a:t>Three Phase Separation of DAF… </a:t>
            </a:r>
            <a:r>
              <a:rPr lang="en-US" sz="3200" b="1" dirty="0">
                <a:latin typeface="DINPro-Medium"/>
                <a:cs typeface="Aharoni" panose="02010803020104030203" pitchFamily="2" charset="-79"/>
              </a:rPr>
              <a:t>Turning DAF waste and cost into a value stream as a sellable product</a:t>
            </a:r>
            <a:endParaRPr lang="en-US" sz="3200" dirty="0">
              <a:latin typeface="DINPro-Medium"/>
            </a:endParaRPr>
          </a:p>
          <a:p>
            <a:pPr marL="0" indent="0">
              <a:buNone/>
            </a:pPr>
            <a:endParaRPr lang="en-US" sz="5400" b="1" dirty="0">
              <a:solidFill>
                <a:schemeClr val="bg1">
                  <a:lumMod val="65000"/>
                </a:schemeClr>
              </a:solidFill>
              <a:latin typeface="DINPro-Medium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2B80FA-0676-6917-F5EB-773849837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0" y="2338717"/>
            <a:ext cx="2808312" cy="3744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8C6AC-7D27-3985-4F24-B1356B1AF2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2319036"/>
            <a:ext cx="3153814" cy="38164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7E02C9-ABE3-AB0D-158D-AB71DF82944E}"/>
              </a:ext>
            </a:extLst>
          </p:cNvPr>
          <p:cNvSpPr txBox="1"/>
          <p:nvPr/>
        </p:nvSpPr>
        <p:spPr>
          <a:xfrm>
            <a:off x="1048172" y="4812021"/>
            <a:ext cx="16470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DAF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WASTE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384719D3-F7E9-EA77-1001-B76CBBAD6DAD}"/>
              </a:ext>
            </a:extLst>
          </p:cNvPr>
          <p:cNvSpPr/>
          <p:nvPr/>
        </p:nvSpPr>
        <p:spPr>
          <a:xfrm>
            <a:off x="3863752" y="3212976"/>
            <a:ext cx="4608512" cy="151216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EDD956-8B95-7E06-1BF9-1C015FB315A1}"/>
              </a:ext>
            </a:extLst>
          </p:cNvPr>
          <p:cNvSpPr txBox="1"/>
          <p:nvPr/>
        </p:nvSpPr>
        <p:spPr>
          <a:xfrm>
            <a:off x="9328210" y="4913873"/>
            <a:ext cx="22340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VALUE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PRODUCT</a:t>
            </a:r>
          </a:p>
        </p:txBody>
      </p:sp>
    </p:spTree>
    <p:extLst>
      <p:ext uri="{BB962C8B-B14F-4D97-AF65-F5344CB8AC3E}">
        <p14:creationId xmlns:p14="http://schemas.microsoft.com/office/powerpoint/2010/main" val="3763030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B1EFE3-1250-433C-BEC2-B7C3133251E6}"/>
              </a:ext>
            </a:extLst>
          </p:cNvPr>
          <p:cNvSpPr/>
          <p:nvPr/>
        </p:nvSpPr>
        <p:spPr>
          <a:xfrm>
            <a:off x="15520" y="1827907"/>
            <a:ext cx="7992888" cy="4320479"/>
          </a:xfrm>
          <a:prstGeom prst="rect">
            <a:avLst/>
          </a:prstGeom>
          <a:solidFill>
            <a:srgbClr val="D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75D9D29-F1FC-D8C9-6607-2E63E9DC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8" y="548680"/>
            <a:ext cx="11377264" cy="7920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400" b="1" dirty="0">
                <a:solidFill>
                  <a:schemeClr val="bg1">
                    <a:lumMod val="65000"/>
                  </a:schemeClr>
                </a:solidFill>
                <a:latin typeface="DINPro-Medium"/>
              </a:rPr>
              <a:t>GTech’s Innovative Turnkey Solution Benefits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CB158-1867-AEE6-392E-0B805BCE8730}"/>
              </a:ext>
            </a:extLst>
          </p:cNvPr>
          <p:cNvSpPr txBox="1"/>
          <p:nvPr/>
        </p:nvSpPr>
        <p:spPr>
          <a:xfrm>
            <a:off x="259078" y="2420888"/>
            <a:ext cx="74919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DINPro-Medium"/>
              </a:rPr>
              <a:t>Ease of installation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DINPro-Medium"/>
              </a:rPr>
              <a:t>Compact footprint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DINPro-Medium"/>
              </a:rPr>
              <a:t>Fully automated control system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DINPro-Medium"/>
              </a:rPr>
              <a:t>Maximized up time and yield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DINPro-Medium"/>
              </a:rPr>
              <a:t>On the fly adjustment of oil paring pump to compensate the variability of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DINPro-Medium"/>
              </a:rPr>
              <a:t>daf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DINPro-Medium"/>
              </a:rPr>
              <a:t> skim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C0B822-2EB1-6FC8-A531-D5C8D2578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474" y="1827907"/>
            <a:ext cx="424852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9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0D70AC36-46D8-4CF9-B82B-934EC753E7F2}"/>
              </a:ext>
            </a:extLst>
          </p:cNvPr>
          <p:cNvSpPr/>
          <p:nvPr/>
        </p:nvSpPr>
        <p:spPr>
          <a:xfrm>
            <a:off x="5591944" y="0"/>
            <a:ext cx="6600056" cy="6858000"/>
          </a:xfrm>
          <a:prstGeom prst="rect">
            <a:avLst/>
          </a:prstGeom>
          <a:solidFill>
            <a:srgbClr val="D05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BD511A9-8082-420A-AF96-27B7C001ADD7}"/>
              </a:ext>
            </a:extLst>
          </p:cNvPr>
          <p:cNvGrpSpPr/>
          <p:nvPr/>
        </p:nvGrpSpPr>
        <p:grpSpPr>
          <a:xfrm>
            <a:off x="1914258" y="1114018"/>
            <a:ext cx="17751358" cy="3666117"/>
            <a:chOff x="2207568" y="2348880"/>
            <a:chExt cx="15704886" cy="3243467"/>
          </a:xfrm>
        </p:grpSpPr>
        <p:sp>
          <p:nvSpPr>
            <p:cNvPr id="4" name="Rectangle 50">
              <a:extLst>
                <a:ext uri="{FF2B5EF4-FFF2-40B4-BE49-F238E27FC236}">
                  <a16:creationId xmlns:a16="http://schemas.microsoft.com/office/drawing/2014/main" id="{5A34FCBB-A753-446C-9A74-57EFB2251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7568" y="2348880"/>
              <a:ext cx="15704886" cy="588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NZ"/>
            </a:p>
          </p:txBody>
        </p:sp>
        <p:grpSp>
          <p:nvGrpSpPr>
            <p:cNvPr id="5" name="Canvas 1352">
              <a:extLst>
                <a:ext uri="{FF2B5EF4-FFF2-40B4-BE49-F238E27FC236}">
                  <a16:creationId xmlns:a16="http://schemas.microsoft.com/office/drawing/2014/main" id="{D8735C6C-B7DE-43C6-94D3-2212A4D1049C}"/>
                </a:ext>
              </a:extLst>
            </p:cNvPr>
            <p:cNvGrpSpPr/>
            <p:nvPr/>
          </p:nvGrpSpPr>
          <p:grpSpPr>
            <a:xfrm>
              <a:off x="2211388" y="2348880"/>
              <a:ext cx="8087198" cy="3243467"/>
              <a:chOff x="0" y="0"/>
              <a:chExt cx="6278245" cy="251796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52685E3-62ED-4B41-9661-146C7F8EC6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414" b="89850" l="2336" r="97947">
                            <a14:foregroundMark x1="9239" y1="29038" x2="7221" y2="61959"/>
                            <a14:foregroundMark x1="7221" y1="61959" x2="7257" y2="77317"/>
                            <a14:foregroundMark x1="7257" y1="77317" x2="6265" y2="86143"/>
                            <a14:foregroundMark x1="78973" y1="21536" x2="85274" y2="19682"/>
                            <a14:foregroundMark x1="85274" y1="19682" x2="91009" y2="28155"/>
                            <a14:foregroundMark x1="91009" y1="28155" x2="92779" y2="61871"/>
                            <a14:foregroundMark x1="92779" y1="61871" x2="97982" y2="67785"/>
                            <a14:foregroundMark x1="88566" y1="64254" x2="87717" y2="80141"/>
                            <a14:foregroundMark x1="87717" y1="80141" x2="85876" y2="63989"/>
                            <a14:foregroundMark x1="85876" y1="63989" x2="86195" y2="58782"/>
                            <a14:foregroundMark x1="63894" y1="23477" x2="69097" y2="12710"/>
                            <a14:foregroundMark x1="69097" y1="12710" x2="63257" y2="7502"/>
                            <a14:foregroundMark x1="63257" y1="7502" x2="62018" y2="7502"/>
                            <a14:foregroundMark x1="2407" y1="26478" x2="2336" y2="3053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278245" cy="2517965"/>
              </a:xfrm>
              <a:prstGeom prst="rect">
                <a:avLst/>
              </a:prstGeom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29F7B0D-4ECC-4932-AA14-B3B64381796C}"/>
                  </a:ext>
                </a:extLst>
              </p:cNvPr>
              <p:cNvGrpSpPr/>
              <p:nvPr/>
            </p:nvGrpSpPr>
            <p:grpSpPr>
              <a:xfrm>
                <a:off x="350520" y="279108"/>
                <a:ext cx="4228287" cy="416560"/>
                <a:chOff x="350520" y="824230"/>
                <a:chExt cx="4228287" cy="416560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8B1A2CB4-4D7E-4CB1-9338-EEC6EC79CB9A}"/>
                    </a:ext>
                  </a:extLst>
                </p:cNvPr>
                <p:cNvSpPr/>
                <p:nvPr/>
              </p:nvSpPr>
              <p:spPr>
                <a:xfrm>
                  <a:off x="963930" y="937260"/>
                  <a:ext cx="2580640" cy="6096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NZ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147BBB3B-481C-4C81-918E-034054C2847E}"/>
                    </a:ext>
                  </a:extLst>
                </p:cNvPr>
                <p:cNvSpPr/>
                <p:nvPr/>
              </p:nvSpPr>
              <p:spPr>
                <a:xfrm>
                  <a:off x="828040" y="824230"/>
                  <a:ext cx="3437890" cy="171450"/>
                </a:xfrm>
                <a:custGeom>
                  <a:avLst/>
                  <a:gdLst>
                    <a:gd name="connsiteX0" fmla="*/ 129540 w 3023870"/>
                    <a:gd name="connsiteY0" fmla="*/ 0 h 171450"/>
                    <a:gd name="connsiteX1" fmla="*/ 2522220 w 3023870"/>
                    <a:gd name="connsiteY1" fmla="*/ 0 h 171450"/>
                    <a:gd name="connsiteX2" fmla="*/ 3023870 w 3023870"/>
                    <a:gd name="connsiteY2" fmla="*/ 90170 h 171450"/>
                    <a:gd name="connsiteX3" fmla="*/ 132080 w 3023870"/>
                    <a:gd name="connsiteY3" fmla="*/ 90170 h 171450"/>
                    <a:gd name="connsiteX4" fmla="*/ 96520 w 3023870"/>
                    <a:gd name="connsiteY4" fmla="*/ 171450 h 171450"/>
                    <a:gd name="connsiteX5" fmla="*/ 30480 w 3023870"/>
                    <a:gd name="connsiteY5" fmla="*/ 171450 h 171450"/>
                    <a:gd name="connsiteX6" fmla="*/ 0 w 3023870"/>
                    <a:gd name="connsiteY6" fmla="*/ 68580 h 171450"/>
                    <a:gd name="connsiteX7" fmla="*/ 52070 w 3023870"/>
                    <a:gd name="connsiteY7" fmla="*/ 69850 h 171450"/>
                    <a:gd name="connsiteX8" fmla="*/ 44450 w 3023870"/>
                    <a:gd name="connsiteY8" fmla="*/ 68580 h 171450"/>
                    <a:gd name="connsiteX9" fmla="*/ 53340 w 3023870"/>
                    <a:gd name="connsiteY9" fmla="*/ 149860 h 171450"/>
                    <a:gd name="connsiteX10" fmla="*/ 76200 w 3023870"/>
                    <a:gd name="connsiteY10" fmla="*/ 149860 h 171450"/>
                    <a:gd name="connsiteX11" fmla="*/ 129540 w 3023870"/>
                    <a:gd name="connsiteY11" fmla="*/ 0 h 171450"/>
                    <a:gd name="connsiteX0" fmla="*/ 129540 w 3230880"/>
                    <a:gd name="connsiteY0" fmla="*/ 0 h 171450"/>
                    <a:gd name="connsiteX1" fmla="*/ 2522220 w 3230880"/>
                    <a:gd name="connsiteY1" fmla="*/ 0 h 171450"/>
                    <a:gd name="connsiteX2" fmla="*/ 3230880 w 3230880"/>
                    <a:gd name="connsiteY2" fmla="*/ 127000 h 171450"/>
                    <a:gd name="connsiteX3" fmla="*/ 132080 w 3230880"/>
                    <a:gd name="connsiteY3" fmla="*/ 90170 h 171450"/>
                    <a:gd name="connsiteX4" fmla="*/ 96520 w 3230880"/>
                    <a:gd name="connsiteY4" fmla="*/ 171450 h 171450"/>
                    <a:gd name="connsiteX5" fmla="*/ 30480 w 3230880"/>
                    <a:gd name="connsiteY5" fmla="*/ 171450 h 171450"/>
                    <a:gd name="connsiteX6" fmla="*/ 0 w 3230880"/>
                    <a:gd name="connsiteY6" fmla="*/ 68580 h 171450"/>
                    <a:gd name="connsiteX7" fmla="*/ 52070 w 3230880"/>
                    <a:gd name="connsiteY7" fmla="*/ 69850 h 171450"/>
                    <a:gd name="connsiteX8" fmla="*/ 44450 w 3230880"/>
                    <a:gd name="connsiteY8" fmla="*/ 68580 h 171450"/>
                    <a:gd name="connsiteX9" fmla="*/ 53340 w 3230880"/>
                    <a:gd name="connsiteY9" fmla="*/ 149860 h 171450"/>
                    <a:gd name="connsiteX10" fmla="*/ 76200 w 3230880"/>
                    <a:gd name="connsiteY10" fmla="*/ 149860 h 171450"/>
                    <a:gd name="connsiteX11" fmla="*/ 129540 w 3230880"/>
                    <a:gd name="connsiteY11" fmla="*/ 0 h 171450"/>
                    <a:gd name="connsiteX0" fmla="*/ 129540 w 3230880"/>
                    <a:gd name="connsiteY0" fmla="*/ 0 h 171450"/>
                    <a:gd name="connsiteX1" fmla="*/ 2522220 w 3230880"/>
                    <a:gd name="connsiteY1" fmla="*/ 0 h 171450"/>
                    <a:gd name="connsiteX2" fmla="*/ 3230880 w 3230880"/>
                    <a:gd name="connsiteY2" fmla="*/ 127000 h 171450"/>
                    <a:gd name="connsiteX3" fmla="*/ 121920 w 3230880"/>
                    <a:gd name="connsiteY3" fmla="*/ 118110 h 171450"/>
                    <a:gd name="connsiteX4" fmla="*/ 96520 w 3230880"/>
                    <a:gd name="connsiteY4" fmla="*/ 171450 h 171450"/>
                    <a:gd name="connsiteX5" fmla="*/ 30480 w 3230880"/>
                    <a:gd name="connsiteY5" fmla="*/ 171450 h 171450"/>
                    <a:gd name="connsiteX6" fmla="*/ 0 w 3230880"/>
                    <a:gd name="connsiteY6" fmla="*/ 68580 h 171450"/>
                    <a:gd name="connsiteX7" fmla="*/ 52070 w 3230880"/>
                    <a:gd name="connsiteY7" fmla="*/ 69850 h 171450"/>
                    <a:gd name="connsiteX8" fmla="*/ 44450 w 3230880"/>
                    <a:gd name="connsiteY8" fmla="*/ 68580 h 171450"/>
                    <a:gd name="connsiteX9" fmla="*/ 53340 w 3230880"/>
                    <a:gd name="connsiteY9" fmla="*/ 149860 h 171450"/>
                    <a:gd name="connsiteX10" fmla="*/ 76200 w 3230880"/>
                    <a:gd name="connsiteY10" fmla="*/ 149860 h 171450"/>
                    <a:gd name="connsiteX11" fmla="*/ 129540 w 3230880"/>
                    <a:gd name="connsiteY11" fmla="*/ 0 h 171450"/>
                    <a:gd name="connsiteX0" fmla="*/ 129540 w 3230880"/>
                    <a:gd name="connsiteY0" fmla="*/ 0 h 171450"/>
                    <a:gd name="connsiteX1" fmla="*/ 2522220 w 3230880"/>
                    <a:gd name="connsiteY1" fmla="*/ 0 h 171450"/>
                    <a:gd name="connsiteX2" fmla="*/ 3230880 w 3230880"/>
                    <a:gd name="connsiteY2" fmla="*/ 127000 h 171450"/>
                    <a:gd name="connsiteX3" fmla="*/ 123190 w 3230880"/>
                    <a:gd name="connsiteY3" fmla="*/ 121920 h 171450"/>
                    <a:gd name="connsiteX4" fmla="*/ 96520 w 3230880"/>
                    <a:gd name="connsiteY4" fmla="*/ 171450 h 171450"/>
                    <a:gd name="connsiteX5" fmla="*/ 30480 w 3230880"/>
                    <a:gd name="connsiteY5" fmla="*/ 171450 h 171450"/>
                    <a:gd name="connsiteX6" fmla="*/ 0 w 3230880"/>
                    <a:gd name="connsiteY6" fmla="*/ 68580 h 171450"/>
                    <a:gd name="connsiteX7" fmla="*/ 52070 w 3230880"/>
                    <a:gd name="connsiteY7" fmla="*/ 69850 h 171450"/>
                    <a:gd name="connsiteX8" fmla="*/ 44450 w 3230880"/>
                    <a:gd name="connsiteY8" fmla="*/ 68580 h 171450"/>
                    <a:gd name="connsiteX9" fmla="*/ 53340 w 3230880"/>
                    <a:gd name="connsiteY9" fmla="*/ 149860 h 171450"/>
                    <a:gd name="connsiteX10" fmla="*/ 76200 w 3230880"/>
                    <a:gd name="connsiteY10" fmla="*/ 149860 h 171450"/>
                    <a:gd name="connsiteX11" fmla="*/ 129540 w 3230880"/>
                    <a:gd name="connsiteY11" fmla="*/ 0 h 171450"/>
                    <a:gd name="connsiteX0" fmla="*/ 129540 w 3230880"/>
                    <a:gd name="connsiteY0" fmla="*/ 0 h 171450"/>
                    <a:gd name="connsiteX1" fmla="*/ 2522220 w 3230880"/>
                    <a:gd name="connsiteY1" fmla="*/ 0 h 171450"/>
                    <a:gd name="connsiteX2" fmla="*/ 3230880 w 3230880"/>
                    <a:gd name="connsiteY2" fmla="*/ 127000 h 171450"/>
                    <a:gd name="connsiteX3" fmla="*/ 118110 w 3230880"/>
                    <a:gd name="connsiteY3" fmla="*/ 128270 h 171450"/>
                    <a:gd name="connsiteX4" fmla="*/ 96520 w 3230880"/>
                    <a:gd name="connsiteY4" fmla="*/ 171450 h 171450"/>
                    <a:gd name="connsiteX5" fmla="*/ 30480 w 3230880"/>
                    <a:gd name="connsiteY5" fmla="*/ 171450 h 171450"/>
                    <a:gd name="connsiteX6" fmla="*/ 0 w 3230880"/>
                    <a:gd name="connsiteY6" fmla="*/ 68580 h 171450"/>
                    <a:gd name="connsiteX7" fmla="*/ 52070 w 3230880"/>
                    <a:gd name="connsiteY7" fmla="*/ 69850 h 171450"/>
                    <a:gd name="connsiteX8" fmla="*/ 44450 w 3230880"/>
                    <a:gd name="connsiteY8" fmla="*/ 68580 h 171450"/>
                    <a:gd name="connsiteX9" fmla="*/ 53340 w 3230880"/>
                    <a:gd name="connsiteY9" fmla="*/ 149860 h 171450"/>
                    <a:gd name="connsiteX10" fmla="*/ 76200 w 3230880"/>
                    <a:gd name="connsiteY10" fmla="*/ 149860 h 171450"/>
                    <a:gd name="connsiteX11" fmla="*/ 129540 w 3230880"/>
                    <a:gd name="connsiteY11" fmla="*/ 0 h 171450"/>
                    <a:gd name="connsiteX0" fmla="*/ 129540 w 3230880"/>
                    <a:gd name="connsiteY0" fmla="*/ 0 h 171450"/>
                    <a:gd name="connsiteX1" fmla="*/ 2522220 w 3230880"/>
                    <a:gd name="connsiteY1" fmla="*/ 0 h 171450"/>
                    <a:gd name="connsiteX2" fmla="*/ 3230880 w 3230880"/>
                    <a:gd name="connsiteY2" fmla="*/ 127000 h 171450"/>
                    <a:gd name="connsiteX3" fmla="*/ 2762250 w 3230880"/>
                    <a:gd name="connsiteY3" fmla="*/ 127000 h 171450"/>
                    <a:gd name="connsiteX4" fmla="*/ 118110 w 3230880"/>
                    <a:gd name="connsiteY4" fmla="*/ 128270 h 171450"/>
                    <a:gd name="connsiteX5" fmla="*/ 96520 w 3230880"/>
                    <a:gd name="connsiteY5" fmla="*/ 171450 h 171450"/>
                    <a:gd name="connsiteX6" fmla="*/ 30480 w 3230880"/>
                    <a:gd name="connsiteY6" fmla="*/ 171450 h 171450"/>
                    <a:gd name="connsiteX7" fmla="*/ 0 w 3230880"/>
                    <a:gd name="connsiteY7" fmla="*/ 68580 h 171450"/>
                    <a:gd name="connsiteX8" fmla="*/ 52070 w 3230880"/>
                    <a:gd name="connsiteY8" fmla="*/ 69850 h 171450"/>
                    <a:gd name="connsiteX9" fmla="*/ 44450 w 3230880"/>
                    <a:gd name="connsiteY9" fmla="*/ 68580 h 171450"/>
                    <a:gd name="connsiteX10" fmla="*/ 53340 w 3230880"/>
                    <a:gd name="connsiteY10" fmla="*/ 149860 h 171450"/>
                    <a:gd name="connsiteX11" fmla="*/ 76200 w 3230880"/>
                    <a:gd name="connsiteY11" fmla="*/ 149860 h 171450"/>
                    <a:gd name="connsiteX12" fmla="*/ 129540 w 3230880"/>
                    <a:gd name="connsiteY12" fmla="*/ 0 h 171450"/>
                    <a:gd name="connsiteX0" fmla="*/ 129540 w 3230880"/>
                    <a:gd name="connsiteY0" fmla="*/ 0 h 171450"/>
                    <a:gd name="connsiteX1" fmla="*/ 2522220 w 3230880"/>
                    <a:gd name="connsiteY1" fmla="*/ 0 h 171450"/>
                    <a:gd name="connsiteX2" fmla="*/ 3230880 w 3230880"/>
                    <a:gd name="connsiteY2" fmla="*/ 127000 h 171450"/>
                    <a:gd name="connsiteX3" fmla="*/ 2824480 w 3230880"/>
                    <a:gd name="connsiteY3" fmla="*/ 127000 h 171450"/>
                    <a:gd name="connsiteX4" fmla="*/ 2762250 w 3230880"/>
                    <a:gd name="connsiteY4" fmla="*/ 127000 h 171450"/>
                    <a:gd name="connsiteX5" fmla="*/ 118110 w 3230880"/>
                    <a:gd name="connsiteY5" fmla="*/ 128270 h 171450"/>
                    <a:gd name="connsiteX6" fmla="*/ 96520 w 3230880"/>
                    <a:gd name="connsiteY6" fmla="*/ 171450 h 171450"/>
                    <a:gd name="connsiteX7" fmla="*/ 30480 w 3230880"/>
                    <a:gd name="connsiteY7" fmla="*/ 171450 h 171450"/>
                    <a:gd name="connsiteX8" fmla="*/ 0 w 3230880"/>
                    <a:gd name="connsiteY8" fmla="*/ 68580 h 171450"/>
                    <a:gd name="connsiteX9" fmla="*/ 52070 w 3230880"/>
                    <a:gd name="connsiteY9" fmla="*/ 69850 h 171450"/>
                    <a:gd name="connsiteX10" fmla="*/ 44450 w 3230880"/>
                    <a:gd name="connsiteY10" fmla="*/ 68580 h 171450"/>
                    <a:gd name="connsiteX11" fmla="*/ 53340 w 3230880"/>
                    <a:gd name="connsiteY11" fmla="*/ 149860 h 171450"/>
                    <a:gd name="connsiteX12" fmla="*/ 76200 w 3230880"/>
                    <a:gd name="connsiteY12" fmla="*/ 149860 h 171450"/>
                    <a:gd name="connsiteX13" fmla="*/ 129540 w 3230880"/>
                    <a:gd name="connsiteY13" fmla="*/ 0 h 171450"/>
                    <a:gd name="connsiteX0" fmla="*/ 129540 w 3230880"/>
                    <a:gd name="connsiteY0" fmla="*/ 0 h 171450"/>
                    <a:gd name="connsiteX1" fmla="*/ 2522220 w 3230880"/>
                    <a:gd name="connsiteY1" fmla="*/ 0 h 171450"/>
                    <a:gd name="connsiteX2" fmla="*/ 3230880 w 3230880"/>
                    <a:gd name="connsiteY2" fmla="*/ 127000 h 171450"/>
                    <a:gd name="connsiteX3" fmla="*/ 2824480 w 3230880"/>
                    <a:gd name="connsiteY3" fmla="*/ 127000 h 171450"/>
                    <a:gd name="connsiteX4" fmla="*/ 2730500 w 3230880"/>
                    <a:gd name="connsiteY4" fmla="*/ 127000 h 171450"/>
                    <a:gd name="connsiteX5" fmla="*/ 118110 w 3230880"/>
                    <a:gd name="connsiteY5" fmla="*/ 128270 h 171450"/>
                    <a:gd name="connsiteX6" fmla="*/ 96520 w 3230880"/>
                    <a:gd name="connsiteY6" fmla="*/ 171450 h 171450"/>
                    <a:gd name="connsiteX7" fmla="*/ 30480 w 3230880"/>
                    <a:gd name="connsiteY7" fmla="*/ 171450 h 171450"/>
                    <a:gd name="connsiteX8" fmla="*/ 0 w 3230880"/>
                    <a:gd name="connsiteY8" fmla="*/ 68580 h 171450"/>
                    <a:gd name="connsiteX9" fmla="*/ 52070 w 3230880"/>
                    <a:gd name="connsiteY9" fmla="*/ 69850 h 171450"/>
                    <a:gd name="connsiteX10" fmla="*/ 44450 w 3230880"/>
                    <a:gd name="connsiteY10" fmla="*/ 68580 h 171450"/>
                    <a:gd name="connsiteX11" fmla="*/ 53340 w 3230880"/>
                    <a:gd name="connsiteY11" fmla="*/ 149860 h 171450"/>
                    <a:gd name="connsiteX12" fmla="*/ 76200 w 3230880"/>
                    <a:gd name="connsiteY12" fmla="*/ 149860 h 171450"/>
                    <a:gd name="connsiteX13" fmla="*/ 129540 w 3230880"/>
                    <a:gd name="connsiteY13" fmla="*/ 0 h 171450"/>
                    <a:gd name="connsiteX0" fmla="*/ 129540 w 3230880"/>
                    <a:gd name="connsiteY0" fmla="*/ 0 h 171450"/>
                    <a:gd name="connsiteX1" fmla="*/ 2522220 w 3230880"/>
                    <a:gd name="connsiteY1" fmla="*/ 0 h 171450"/>
                    <a:gd name="connsiteX2" fmla="*/ 3230880 w 3230880"/>
                    <a:gd name="connsiteY2" fmla="*/ 127000 h 171450"/>
                    <a:gd name="connsiteX3" fmla="*/ 2727960 w 3230880"/>
                    <a:gd name="connsiteY3" fmla="*/ 166370 h 171450"/>
                    <a:gd name="connsiteX4" fmla="*/ 2730500 w 3230880"/>
                    <a:gd name="connsiteY4" fmla="*/ 127000 h 171450"/>
                    <a:gd name="connsiteX5" fmla="*/ 118110 w 3230880"/>
                    <a:gd name="connsiteY5" fmla="*/ 128270 h 171450"/>
                    <a:gd name="connsiteX6" fmla="*/ 96520 w 3230880"/>
                    <a:gd name="connsiteY6" fmla="*/ 171450 h 171450"/>
                    <a:gd name="connsiteX7" fmla="*/ 30480 w 3230880"/>
                    <a:gd name="connsiteY7" fmla="*/ 171450 h 171450"/>
                    <a:gd name="connsiteX8" fmla="*/ 0 w 3230880"/>
                    <a:gd name="connsiteY8" fmla="*/ 68580 h 171450"/>
                    <a:gd name="connsiteX9" fmla="*/ 52070 w 3230880"/>
                    <a:gd name="connsiteY9" fmla="*/ 69850 h 171450"/>
                    <a:gd name="connsiteX10" fmla="*/ 44450 w 3230880"/>
                    <a:gd name="connsiteY10" fmla="*/ 68580 h 171450"/>
                    <a:gd name="connsiteX11" fmla="*/ 53340 w 3230880"/>
                    <a:gd name="connsiteY11" fmla="*/ 149860 h 171450"/>
                    <a:gd name="connsiteX12" fmla="*/ 76200 w 3230880"/>
                    <a:gd name="connsiteY12" fmla="*/ 149860 h 171450"/>
                    <a:gd name="connsiteX13" fmla="*/ 129540 w 3230880"/>
                    <a:gd name="connsiteY13" fmla="*/ 0 h 171450"/>
                    <a:gd name="connsiteX0" fmla="*/ 129540 w 3437890"/>
                    <a:gd name="connsiteY0" fmla="*/ 0 h 171450"/>
                    <a:gd name="connsiteX1" fmla="*/ 2522220 w 3437890"/>
                    <a:gd name="connsiteY1" fmla="*/ 0 h 171450"/>
                    <a:gd name="connsiteX2" fmla="*/ 3437890 w 3437890"/>
                    <a:gd name="connsiteY2" fmla="*/ 162560 h 171450"/>
                    <a:gd name="connsiteX3" fmla="*/ 2727960 w 3437890"/>
                    <a:gd name="connsiteY3" fmla="*/ 166370 h 171450"/>
                    <a:gd name="connsiteX4" fmla="*/ 2730500 w 3437890"/>
                    <a:gd name="connsiteY4" fmla="*/ 127000 h 171450"/>
                    <a:gd name="connsiteX5" fmla="*/ 118110 w 3437890"/>
                    <a:gd name="connsiteY5" fmla="*/ 128270 h 171450"/>
                    <a:gd name="connsiteX6" fmla="*/ 96520 w 3437890"/>
                    <a:gd name="connsiteY6" fmla="*/ 171450 h 171450"/>
                    <a:gd name="connsiteX7" fmla="*/ 30480 w 3437890"/>
                    <a:gd name="connsiteY7" fmla="*/ 171450 h 171450"/>
                    <a:gd name="connsiteX8" fmla="*/ 0 w 3437890"/>
                    <a:gd name="connsiteY8" fmla="*/ 68580 h 171450"/>
                    <a:gd name="connsiteX9" fmla="*/ 52070 w 3437890"/>
                    <a:gd name="connsiteY9" fmla="*/ 69850 h 171450"/>
                    <a:gd name="connsiteX10" fmla="*/ 44450 w 3437890"/>
                    <a:gd name="connsiteY10" fmla="*/ 68580 h 171450"/>
                    <a:gd name="connsiteX11" fmla="*/ 53340 w 3437890"/>
                    <a:gd name="connsiteY11" fmla="*/ 149860 h 171450"/>
                    <a:gd name="connsiteX12" fmla="*/ 76200 w 3437890"/>
                    <a:gd name="connsiteY12" fmla="*/ 149860 h 171450"/>
                    <a:gd name="connsiteX13" fmla="*/ 129540 w 3437890"/>
                    <a:gd name="connsiteY13" fmla="*/ 0 h 171450"/>
                    <a:gd name="connsiteX0" fmla="*/ 129540 w 3437890"/>
                    <a:gd name="connsiteY0" fmla="*/ 0 h 171450"/>
                    <a:gd name="connsiteX1" fmla="*/ 2522220 w 3437890"/>
                    <a:gd name="connsiteY1" fmla="*/ 0 h 171450"/>
                    <a:gd name="connsiteX2" fmla="*/ 3437890 w 3437890"/>
                    <a:gd name="connsiteY2" fmla="*/ 166370 h 171450"/>
                    <a:gd name="connsiteX3" fmla="*/ 2727960 w 3437890"/>
                    <a:gd name="connsiteY3" fmla="*/ 166370 h 171450"/>
                    <a:gd name="connsiteX4" fmla="*/ 2730500 w 3437890"/>
                    <a:gd name="connsiteY4" fmla="*/ 127000 h 171450"/>
                    <a:gd name="connsiteX5" fmla="*/ 118110 w 3437890"/>
                    <a:gd name="connsiteY5" fmla="*/ 128270 h 171450"/>
                    <a:gd name="connsiteX6" fmla="*/ 96520 w 3437890"/>
                    <a:gd name="connsiteY6" fmla="*/ 171450 h 171450"/>
                    <a:gd name="connsiteX7" fmla="*/ 30480 w 3437890"/>
                    <a:gd name="connsiteY7" fmla="*/ 171450 h 171450"/>
                    <a:gd name="connsiteX8" fmla="*/ 0 w 3437890"/>
                    <a:gd name="connsiteY8" fmla="*/ 68580 h 171450"/>
                    <a:gd name="connsiteX9" fmla="*/ 52070 w 3437890"/>
                    <a:gd name="connsiteY9" fmla="*/ 69850 h 171450"/>
                    <a:gd name="connsiteX10" fmla="*/ 44450 w 3437890"/>
                    <a:gd name="connsiteY10" fmla="*/ 68580 h 171450"/>
                    <a:gd name="connsiteX11" fmla="*/ 53340 w 3437890"/>
                    <a:gd name="connsiteY11" fmla="*/ 149860 h 171450"/>
                    <a:gd name="connsiteX12" fmla="*/ 76200 w 3437890"/>
                    <a:gd name="connsiteY12" fmla="*/ 149860 h 171450"/>
                    <a:gd name="connsiteX13" fmla="*/ 129540 w 3437890"/>
                    <a:gd name="connsiteY13" fmla="*/ 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37890" h="171450">
                      <a:moveTo>
                        <a:pt x="129540" y="0"/>
                      </a:moveTo>
                      <a:lnTo>
                        <a:pt x="2522220" y="0"/>
                      </a:lnTo>
                      <a:lnTo>
                        <a:pt x="3437890" y="166370"/>
                      </a:lnTo>
                      <a:lnTo>
                        <a:pt x="2727960" y="166370"/>
                      </a:lnTo>
                      <a:lnTo>
                        <a:pt x="2730500" y="127000"/>
                      </a:lnTo>
                      <a:lnTo>
                        <a:pt x="118110" y="128270"/>
                      </a:lnTo>
                      <a:lnTo>
                        <a:pt x="96520" y="171450"/>
                      </a:lnTo>
                      <a:lnTo>
                        <a:pt x="30480" y="171450"/>
                      </a:lnTo>
                      <a:lnTo>
                        <a:pt x="0" y="68580"/>
                      </a:lnTo>
                      <a:lnTo>
                        <a:pt x="52070" y="69850"/>
                      </a:lnTo>
                      <a:lnTo>
                        <a:pt x="44450" y="68580"/>
                      </a:lnTo>
                      <a:lnTo>
                        <a:pt x="53340" y="149860"/>
                      </a:lnTo>
                      <a:lnTo>
                        <a:pt x="76200" y="149860"/>
                      </a:lnTo>
                      <a:lnTo>
                        <a:pt x="12954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NZ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3422097E-FC82-4D8D-91F0-ACFB799F8915}"/>
                    </a:ext>
                  </a:extLst>
                </p:cNvPr>
                <p:cNvSpPr/>
                <p:nvPr/>
              </p:nvSpPr>
              <p:spPr>
                <a:xfrm>
                  <a:off x="957580" y="825909"/>
                  <a:ext cx="3621227" cy="242781"/>
                </a:xfrm>
                <a:custGeom>
                  <a:avLst/>
                  <a:gdLst>
                    <a:gd name="connsiteX0" fmla="*/ 0 w 3619027"/>
                    <a:gd name="connsiteY0" fmla="*/ 0 h 242781"/>
                    <a:gd name="connsiteX1" fmla="*/ 2384701 w 3619027"/>
                    <a:gd name="connsiteY1" fmla="*/ 0 h 242781"/>
                    <a:gd name="connsiteX2" fmla="*/ 3541882 w 3619027"/>
                    <a:gd name="connsiteY2" fmla="*/ 206478 h 242781"/>
                    <a:gd name="connsiteX3" fmla="*/ 3553227 w 3619027"/>
                    <a:gd name="connsiteY3" fmla="*/ 195133 h 242781"/>
                    <a:gd name="connsiteX4" fmla="*/ 3550958 w 3619027"/>
                    <a:gd name="connsiteY4" fmla="*/ 97567 h 242781"/>
                    <a:gd name="connsiteX5" fmla="*/ 3519192 w 3619027"/>
                    <a:gd name="connsiteY5" fmla="*/ 13614 h 242781"/>
                    <a:gd name="connsiteX6" fmla="*/ 3619027 w 3619027"/>
                    <a:gd name="connsiteY6" fmla="*/ 13614 h 242781"/>
                    <a:gd name="connsiteX7" fmla="*/ 3589530 w 3619027"/>
                    <a:gd name="connsiteY7" fmla="*/ 224630 h 242781"/>
                    <a:gd name="connsiteX8" fmla="*/ 3564572 w 3619027"/>
                    <a:gd name="connsiteY8" fmla="*/ 238243 h 242781"/>
                    <a:gd name="connsiteX9" fmla="*/ 3535075 w 3619027"/>
                    <a:gd name="connsiteY9" fmla="*/ 242781 h 242781"/>
                    <a:gd name="connsiteX10" fmla="*/ 3478350 w 3619027"/>
                    <a:gd name="connsiteY10" fmla="*/ 233705 h 242781"/>
                    <a:gd name="connsiteX11" fmla="*/ 3464736 w 3619027"/>
                    <a:gd name="connsiteY11" fmla="*/ 240512 h 242781"/>
                    <a:gd name="connsiteX12" fmla="*/ 3464736 w 3619027"/>
                    <a:gd name="connsiteY12" fmla="*/ 240512 h 242781"/>
                    <a:gd name="connsiteX13" fmla="*/ 2389239 w 3619027"/>
                    <a:gd name="connsiteY13" fmla="*/ 45380 h 242781"/>
                    <a:gd name="connsiteX14" fmla="*/ 0 w 3619027"/>
                    <a:gd name="connsiteY14" fmla="*/ 0 h 242781"/>
                    <a:gd name="connsiteX0" fmla="*/ 0 w 3619027"/>
                    <a:gd name="connsiteY0" fmla="*/ 0 h 242781"/>
                    <a:gd name="connsiteX1" fmla="*/ 2384701 w 3619027"/>
                    <a:gd name="connsiteY1" fmla="*/ 0 h 242781"/>
                    <a:gd name="connsiteX2" fmla="*/ 3541882 w 3619027"/>
                    <a:gd name="connsiteY2" fmla="*/ 206478 h 242781"/>
                    <a:gd name="connsiteX3" fmla="*/ 3553227 w 3619027"/>
                    <a:gd name="connsiteY3" fmla="*/ 195133 h 242781"/>
                    <a:gd name="connsiteX4" fmla="*/ 3550958 w 3619027"/>
                    <a:gd name="connsiteY4" fmla="*/ 97567 h 242781"/>
                    <a:gd name="connsiteX5" fmla="*/ 3519192 w 3619027"/>
                    <a:gd name="connsiteY5" fmla="*/ 13614 h 242781"/>
                    <a:gd name="connsiteX6" fmla="*/ 3619027 w 3619027"/>
                    <a:gd name="connsiteY6" fmla="*/ 13614 h 242781"/>
                    <a:gd name="connsiteX7" fmla="*/ 3589530 w 3619027"/>
                    <a:gd name="connsiteY7" fmla="*/ 224630 h 242781"/>
                    <a:gd name="connsiteX8" fmla="*/ 3564572 w 3619027"/>
                    <a:gd name="connsiteY8" fmla="*/ 238243 h 242781"/>
                    <a:gd name="connsiteX9" fmla="*/ 3535075 w 3619027"/>
                    <a:gd name="connsiteY9" fmla="*/ 242781 h 242781"/>
                    <a:gd name="connsiteX10" fmla="*/ 3494860 w 3619027"/>
                    <a:gd name="connsiteY10" fmla="*/ 242781 h 242781"/>
                    <a:gd name="connsiteX11" fmla="*/ 3464736 w 3619027"/>
                    <a:gd name="connsiteY11" fmla="*/ 240512 h 242781"/>
                    <a:gd name="connsiteX12" fmla="*/ 3464736 w 3619027"/>
                    <a:gd name="connsiteY12" fmla="*/ 240512 h 242781"/>
                    <a:gd name="connsiteX13" fmla="*/ 2389239 w 3619027"/>
                    <a:gd name="connsiteY13" fmla="*/ 45380 h 242781"/>
                    <a:gd name="connsiteX14" fmla="*/ 0 w 3619027"/>
                    <a:gd name="connsiteY14" fmla="*/ 0 h 242781"/>
                    <a:gd name="connsiteX0" fmla="*/ 0 w 3619027"/>
                    <a:gd name="connsiteY0" fmla="*/ 0 h 242781"/>
                    <a:gd name="connsiteX1" fmla="*/ 2384701 w 3619027"/>
                    <a:gd name="connsiteY1" fmla="*/ 0 h 242781"/>
                    <a:gd name="connsiteX2" fmla="*/ 3541882 w 3619027"/>
                    <a:gd name="connsiteY2" fmla="*/ 206478 h 242781"/>
                    <a:gd name="connsiteX3" fmla="*/ 3553227 w 3619027"/>
                    <a:gd name="connsiteY3" fmla="*/ 195133 h 242781"/>
                    <a:gd name="connsiteX4" fmla="*/ 3550958 w 3619027"/>
                    <a:gd name="connsiteY4" fmla="*/ 97567 h 242781"/>
                    <a:gd name="connsiteX5" fmla="*/ 3519192 w 3619027"/>
                    <a:gd name="connsiteY5" fmla="*/ 13614 h 242781"/>
                    <a:gd name="connsiteX6" fmla="*/ 3619027 w 3619027"/>
                    <a:gd name="connsiteY6" fmla="*/ 13614 h 242781"/>
                    <a:gd name="connsiteX7" fmla="*/ 3589530 w 3619027"/>
                    <a:gd name="connsiteY7" fmla="*/ 224630 h 242781"/>
                    <a:gd name="connsiteX8" fmla="*/ 3564572 w 3619027"/>
                    <a:gd name="connsiteY8" fmla="*/ 238243 h 242781"/>
                    <a:gd name="connsiteX9" fmla="*/ 3535075 w 3619027"/>
                    <a:gd name="connsiteY9" fmla="*/ 242781 h 242781"/>
                    <a:gd name="connsiteX10" fmla="*/ 3494860 w 3619027"/>
                    <a:gd name="connsiteY10" fmla="*/ 242781 h 242781"/>
                    <a:gd name="connsiteX11" fmla="*/ 3464736 w 3619027"/>
                    <a:gd name="connsiteY11" fmla="*/ 240512 h 242781"/>
                    <a:gd name="connsiteX12" fmla="*/ 3446956 w 3619027"/>
                    <a:gd name="connsiteY12" fmla="*/ 235432 h 242781"/>
                    <a:gd name="connsiteX13" fmla="*/ 2389239 w 3619027"/>
                    <a:gd name="connsiteY13" fmla="*/ 45380 h 242781"/>
                    <a:gd name="connsiteX14" fmla="*/ 0 w 3619027"/>
                    <a:gd name="connsiteY14" fmla="*/ 0 h 242781"/>
                    <a:gd name="connsiteX0" fmla="*/ 0 w 3619027"/>
                    <a:gd name="connsiteY0" fmla="*/ 0 h 242781"/>
                    <a:gd name="connsiteX1" fmla="*/ 2384701 w 3619027"/>
                    <a:gd name="connsiteY1" fmla="*/ 0 h 242781"/>
                    <a:gd name="connsiteX2" fmla="*/ 3541882 w 3619027"/>
                    <a:gd name="connsiteY2" fmla="*/ 206478 h 242781"/>
                    <a:gd name="connsiteX3" fmla="*/ 3553227 w 3619027"/>
                    <a:gd name="connsiteY3" fmla="*/ 195133 h 242781"/>
                    <a:gd name="connsiteX4" fmla="*/ 3550958 w 3619027"/>
                    <a:gd name="connsiteY4" fmla="*/ 97567 h 242781"/>
                    <a:gd name="connsiteX5" fmla="*/ 3519192 w 3619027"/>
                    <a:gd name="connsiteY5" fmla="*/ 13614 h 242781"/>
                    <a:gd name="connsiteX6" fmla="*/ 3619027 w 3619027"/>
                    <a:gd name="connsiteY6" fmla="*/ 13614 h 242781"/>
                    <a:gd name="connsiteX7" fmla="*/ 3589530 w 3619027"/>
                    <a:gd name="connsiteY7" fmla="*/ 224630 h 242781"/>
                    <a:gd name="connsiteX8" fmla="*/ 3564572 w 3619027"/>
                    <a:gd name="connsiteY8" fmla="*/ 238243 h 242781"/>
                    <a:gd name="connsiteX9" fmla="*/ 3535075 w 3619027"/>
                    <a:gd name="connsiteY9" fmla="*/ 242781 h 242781"/>
                    <a:gd name="connsiteX10" fmla="*/ 3494860 w 3619027"/>
                    <a:gd name="connsiteY10" fmla="*/ 242781 h 242781"/>
                    <a:gd name="connsiteX11" fmla="*/ 3464736 w 3619027"/>
                    <a:gd name="connsiteY11" fmla="*/ 240512 h 242781"/>
                    <a:gd name="connsiteX12" fmla="*/ 3430446 w 3619027"/>
                    <a:gd name="connsiteY12" fmla="*/ 235432 h 242781"/>
                    <a:gd name="connsiteX13" fmla="*/ 2389239 w 3619027"/>
                    <a:gd name="connsiteY13" fmla="*/ 45380 h 242781"/>
                    <a:gd name="connsiteX14" fmla="*/ 0 w 3619027"/>
                    <a:gd name="connsiteY14" fmla="*/ 0 h 242781"/>
                    <a:gd name="connsiteX0" fmla="*/ 0 w 3619027"/>
                    <a:gd name="connsiteY0" fmla="*/ 0 h 242781"/>
                    <a:gd name="connsiteX1" fmla="*/ 2384701 w 3619027"/>
                    <a:gd name="connsiteY1" fmla="*/ 0 h 242781"/>
                    <a:gd name="connsiteX2" fmla="*/ 3541882 w 3619027"/>
                    <a:gd name="connsiteY2" fmla="*/ 206478 h 242781"/>
                    <a:gd name="connsiteX3" fmla="*/ 3553227 w 3619027"/>
                    <a:gd name="connsiteY3" fmla="*/ 195133 h 242781"/>
                    <a:gd name="connsiteX4" fmla="*/ 3550958 w 3619027"/>
                    <a:gd name="connsiteY4" fmla="*/ 97567 h 242781"/>
                    <a:gd name="connsiteX5" fmla="*/ 3519192 w 3619027"/>
                    <a:gd name="connsiteY5" fmla="*/ 13614 h 242781"/>
                    <a:gd name="connsiteX6" fmla="*/ 3619027 w 3619027"/>
                    <a:gd name="connsiteY6" fmla="*/ 13614 h 242781"/>
                    <a:gd name="connsiteX7" fmla="*/ 3592070 w 3619027"/>
                    <a:gd name="connsiteY7" fmla="*/ 213200 h 242781"/>
                    <a:gd name="connsiteX8" fmla="*/ 3564572 w 3619027"/>
                    <a:gd name="connsiteY8" fmla="*/ 238243 h 242781"/>
                    <a:gd name="connsiteX9" fmla="*/ 3535075 w 3619027"/>
                    <a:gd name="connsiteY9" fmla="*/ 242781 h 242781"/>
                    <a:gd name="connsiteX10" fmla="*/ 3494860 w 3619027"/>
                    <a:gd name="connsiteY10" fmla="*/ 242781 h 242781"/>
                    <a:gd name="connsiteX11" fmla="*/ 3464736 w 3619027"/>
                    <a:gd name="connsiteY11" fmla="*/ 240512 h 242781"/>
                    <a:gd name="connsiteX12" fmla="*/ 3430446 w 3619027"/>
                    <a:gd name="connsiteY12" fmla="*/ 235432 h 242781"/>
                    <a:gd name="connsiteX13" fmla="*/ 2389239 w 3619027"/>
                    <a:gd name="connsiteY13" fmla="*/ 45380 h 242781"/>
                    <a:gd name="connsiteX14" fmla="*/ 0 w 3619027"/>
                    <a:gd name="connsiteY14" fmla="*/ 0 h 242781"/>
                    <a:gd name="connsiteX0" fmla="*/ 0 w 3619027"/>
                    <a:gd name="connsiteY0" fmla="*/ 0 h 242781"/>
                    <a:gd name="connsiteX1" fmla="*/ 2384701 w 3619027"/>
                    <a:gd name="connsiteY1" fmla="*/ 0 h 242781"/>
                    <a:gd name="connsiteX2" fmla="*/ 3541882 w 3619027"/>
                    <a:gd name="connsiteY2" fmla="*/ 206478 h 242781"/>
                    <a:gd name="connsiteX3" fmla="*/ 3553227 w 3619027"/>
                    <a:gd name="connsiteY3" fmla="*/ 195133 h 242781"/>
                    <a:gd name="connsiteX4" fmla="*/ 3550958 w 3619027"/>
                    <a:gd name="connsiteY4" fmla="*/ 97567 h 242781"/>
                    <a:gd name="connsiteX5" fmla="*/ 3519192 w 3619027"/>
                    <a:gd name="connsiteY5" fmla="*/ 13614 h 242781"/>
                    <a:gd name="connsiteX6" fmla="*/ 3619027 w 3619027"/>
                    <a:gd name="connsiteY6" fmla="*/ 13614 h 242781"/>
                    <a:gd name="connsiteX7" fmla="*/ 3592070 w 3619027"/>
                    <a:gd name="connsiteY7" fmla="*/ 213200 h 242781"/>
                    <a:gd name="connsiteX8" fmla="*/ 3568382 w 3619027"/>
                    <a:gd name="connsiteY8" fmla="*/ 235703 h 242781"/>
                    <a:gd name="connsiteX9" fmla="*/ 3535075 w 3619027"/>
                    <a:gd name="connsiteY9" fmla="*/ 242781 h 242781"/>
                    <a:gd name="connsiteX10" fmla="*/ 3494860 w 3619027"/>
                    <a:gd name="connsiteY10" fmla="*/ 242781 h 242781"/>
                    <a:gd name="connsiteX11" fmla="*/ 3464736 w 3619027"/>
                    <a:gd name="connsiteY11" fmla="*/ 240512 h 242781"/>
                    <a:gd name="connsiteX12" fmla="*/ 3430446 w 3619027"/>
                    <a:gd name="connsiteY12" fmla="*/ 235432 h 242781"/>
                    <a:gd name="connsiteX13" fmla="*/ 2389239 w 3619027"/>
                    <a:gd name="connsiteY13" fmla="*/ 45380 h 242781"/>
                    <a:gd name="connsiteX14" fmla="*/ 0 w 3619027"/>
                    <a:gd name="connsiteY14" fmla="*/ 0 h 242781"/>
                    <a:gd name="connsiteX0" fmla="*/ 0 w 3619027"/>
                    <a:gd name="connsiteY0" fmla="*/ 0 h 242781"/>
                    <a:gd name="connsiteX1" fmla="*/ 2384701 w 3619027"/>
                    <a:gd name="connsiteY1" fmla="*/ 0 h 242781"/>
                    <a:gd name="connsiteX2" fmla="*/ 3541882 w 3619027"/>
                    <a:gd name="connsiteY2" fmla="*/ 206478 h 242781"/>
                    <a:gd name="connsiteX3" fmla="*/ 3553227 w 3619027"/>
                    <a:gd name="connsiteY3" fmla="*/ 195133 h 242781"/>
                    <a:gd name="connsiteX4" fmla="*/ 3550958 w 3619027"/>
                    <a:gd name="connsiteY4" fmla="*/ 97567 h 242781"/>
                    <a:gd name="connsiteX5" fmla="*/ 3519192 w 3619027"/>
                    <a:gd name="connsiteY5" fmla="*/ 13614 h 242781"/>
                    <a:gd name="connsiteX6" fmla="*/ 3619027 w 3619027"/>
                    <a:gd name="connsiteY6" fmla="*/ 13614 h 242781"/>
                    <a:gd name="connsiteX7" fmla="*/ 3592070 w 3619027"/>
                    <a:gd name="connsiteY7" fmla="*/ 213200 h 242781"/>
                    <a:gd name="connsiteX8" fmla="*/ 3568382 w 3619027"/>
                    <a:gd name="connsiteY8" fmla="*/ 235703 h 242781"/>
                    <a:gd name="connsiteX9" fmla="*/ 3535075 w 3619027"/>
                    <a:gd name="connsiteY9" fmla="*/ 242781 h 242781"/>
                    <a:gd name="connsiteX10" fmla="*/ 3494860 w 3619027"/>
                    <a:gd name="connsiteY10" fmla="*/ 242781 h 242781"/>
                    <a:gd name="connsiteX11" fmla="*/ 3464736 w 3619027"/>
                    <a:gd name="connsiteY11" fmla="*/ 240512 h 242781"/>
                    <a:gd name="connsiteX12" fmla="*/ 3430446 w 3619027"/>
                    <a:gd name="connsiteY12" fmla="*/ 235432 h 242781"/>
                    <a:gd name="connsiteX13" fmla="*/ 2389239 w 3619027"/>
                    <a:gd name="connsiteY13" fmla="*/ 45380 h 242781"/>
                    <a:gd name="connsiteX14" fmla="*/ 555330 w 3619027"/>
                    <a:gd name="connsiteY14" fmla="*/ 12291 h 242781"/>
                    <a:gd name="connsiteX15" fmla="*/ 0 w 3619027"/>
                    <a:gd name="connsiteY15" fmla="*/ 0 h 242781"/>
                    <a:gd name="connsiteX0" fmla="*/ 2200 w 3621227"/>
                    <a:gd name="connsiteY0" fmla="*/ 0 h 242781"/>
                    <a:gd name="connsiteX1" fmla="*/ 2386901 w 3621227"/>
                    <a:gd name="connsiteY1" fmla="*/ 0 h 242781"/>
                    <a:gd name="connsiteX2" fmla="*/ 3544082 w 3621227"/>
                    <a:gd name="connsiteY2" fmla="*/ 206478 h 242781"/>
                    <a:gd name="connsiteX3" fmla="*/ 3555427 w 3621227"/>
                    <a:gd name="connsiteY3" fmla="*/ 195133 h 242781"/>
                    <a:gd name="connsiteX4" fmla="*/ 3553158 w 3621227"/>
                    <a:gd name="connsiteY4" fmla="*/ 97567 h 242781"/>
                    <a:gd name="connsiteX5" fmla="*/ 3521392 w 3621227"/>
                    <a:gd name="connsiteY5" fmla="*/ 13614 h 242781"/>
                    <a:gd name="connsiteX6" fmla="*/ 3621227 w 3621227"/>
                    <a:gd name="connsiteY6" fmla="*/ 13614 h 242781"/>
                    <a:gd name="connsiteX7" fmla="*/ 3594270 w 3621227"/>
                    <a:gd name="connsiteY7" fmla="*/ 213200 h 242781"/>
                    <a:gd name="connsiteX8" fmla="*/ 3570582 w 3621227"/>
                    <a:gd name="connsiteY8" fmla="*/ 235703 h 242781"/>
                    <a:gd name="connsiteX9" fmla="*/ 3537275 w 3621227"/>
                    <a:gd name="connsiteY9" fmla="*/ 242781 h 242781"/>
                    <a:gd name="connsiteX10" fmla="*/ 3497060 w 3621227"/>
                    <a:gd name="connsiteY10" fmla="*/ 242781 h 242781"/>
                    <a:gd name="connsiteX11" fmla="*/ 3466936 w 3621227"/>
                    <a:gd name="connsiteY11" fmla="*/ 240512 h 242781"/>
                    <a:gd name="connsiteX12" fmla="*/ 3432646 w 3621227"/>
                    <a:gd name="connsiteY12" fmla="*/ 235432 h 242781"/>
                    <a:gd name="connsiteX13" fmla="*/ 2391439 w 3621227"/>
                    <a:gd name="connsiteY13" fmla="*/ 45380 h 242781"/>
                    <a:gd name="connsiteX14" fmla="*/ 0 w 3621227"/>
                    <a:gd name="connsiteY14" fmla="*/ 11021 h 242781"/>
                    <a:gd name="connsiteX15" fmla="*/ 2200 w 3621227"/>
                    <a:gd name="connsiteY15" fmla="*/ 0 h 242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621227" h="242781">
                      <a:moveTo>
                        <a:pt x="2200" y="0"/>
                      </a:moveTo>
                      <a:lnTo>
                        <a:pt x="2386901" y="0"/>
                      </a:lnTo>
                      <a:lnTo>
                        <a:pt x="3544082" y="206478"/>
                      </a:lnTo>
                      <a:lnTo>
                        <a:pt x="3555427" y="195133"/>
                      </a:lnTo>
                      <a:cubicBezTo>
                        <a:pt x="3554671" y="162611"/>
                        <a:pt x="3553914" y="130089"/>
                        <a:pt x="3553158" y="97567"/>
                      </a:cubicBezTo>
                      <a:lnTo>
                        <a:pt x="3521392" y="13614"/>
                      </a:lnTo>
                      <a:lnTo>
                        <a:pt x="3621227" y="13614"/>
                      </a:lnTo>
                      <a:lnTo>
                        <a:pt x="3594270" y="213200"/>
                      </a:lnTo>
                      <a:lnTo>
                        <a:pt x="3570582" y="235703"/>
                      </a:lnTo>
                      <a:lnTo>
                        <a:pt x="3537275" y="242781"/>
                      </a:lnTo>
                      <a:lnTo>
                        <a:pt x="3497060" y="242781"/>
                      </a:lnTo>
                      <a:cubicBezTo>
                        <a:pt x="3487019" y="242025"/>
                        <a:pt x="3477672" y="241737"/>
                        <a:pt x="3466936" y="240512"/>
                      </a:cubicBezTo>
                      <a:cubicBezTo>
                        <a:pt x="3456200" y="239287"/>
                        <a:pt x="3438573" y="237125"/>
                        <a:pt x="3432646" y="235432"/>
                      </a:cubicBezTo>
                      <a:lnTo>
                        <a:pt x="2391439" y="45380"/>
                      </a:lnTo>
                      <a:lnTo>
                        <a:pt x="0" y="11021"/>
                      </a:lnTo>
                      <a:lnTo>
                        <a:pt x="2200" y="0"/>
                      </a:lnTo>
                      <a:close/>
                    </a:path>
                  </a:pathLst>
                </a:custGeom>
                <a:solidFill>
                  <a:srgbClr val="9966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1000"/>
                    </a:spcBef>
                    <a:spcAft>
                      <a:spcPts val="1000"/>
                    </a:spcAft>
                  </a:pPr>
                  <a:r>
                    <a:rPr lang="en-NZ" sz="12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749A0A29-9BEB-4996-9DD4-C383E82CCCEB}"/>
                    </a:ext>
                  </a:extLst>
                </p:cNvPr>
                <p:cNvSpPr/>
                <p:nvPr/>
              </p:nvSpPr>
              <p:spPr>
                <a:xfrm>
                  <a:off x="350520" y="993140"/>
                  <a:ext cx="666750" cy="247650"/>
                </a:xfrm>
                <a:custGeom>
                  <a:avLst/>
                  <a:gdLst>
                    <a:gd name="connsiteX0" fmla="*/ 645160 w 666750"/>
                    <a:gd name="connsiteY0" fmla="*/ 0 h 245110"/>
                    <a:gd name="connsiteX1" fmla="*/ 645160 w 666750"/>
                    <a:gd name="connsiteY1" fmla="*/ 173990 h 245110"/>
                    <a:gd name="connsiteX2" fmla="*/ 635000 w 666750"/>
                    <a:gd name="connsiteY2" fmla="*/ 175260 h 245110"/>
                    <a:gd name="connsiteX3" fmla="*/ 635000 w 666750"/>
                    <a:gd name="connsiteY3" fmla="*/ 227330 h 245110"/>
                    <a:gd name="connsiteX4" fmla="*/ 600710 w 666750"/>
                    <a:gd name="connsiteY4" fmla="*/ 227330 h 245110"/>
                    <a:gd name="connsiteX5" fmla="*/ 600710 w 666750"/>
                    <a:gd name="connsiteY5" fmla="*/ 233680 h 245110"/>
                    <a:gd name="connsiteX6" fmla="*/ 557530 w 666750"/>
                    <a:gd name="connsiteY6" fmla="*/ 233680 h 245110"/>
                    <a:gd name="connsiteX7" fmla="*/ 63500 w 666750"/>
                    <a:gd name="connsiteY7" fmla="*/ 233680 h 245110"/>
                    <a:gd name="connsiteX8" fmla="*/ 66040 w 666750"/>
                    <a:gd name="connsiteY8" fmla="*/ 217170 h 245110"/>
                    <a:gd name="connsiteX9" fmla="*/ 55880 w 666750"/>
                    <a:gd name="connsiteY9" fmla="*/ 208280 h 245110"/>
                    <a:gd name="connsiteX10" fmla="*/ 50800 w 666750"/>
                    <a:gd name="connsiteY10" fmla="*/ 204470 h 245110"/>
                    <a:gd name="connsiteX11" fmla="*/ 15240 w 666750"/>
                    <a:gd name="connsiteY11" fmla="*/ 205740 h 245110"/>
                    <a:gd name="connsiteX12" fmla="*/ 5080 w 666750"/>
                    <a:gd name="connsiteY12" fmla="*/ 212090 h 245110"/>
                    <a:gd name="connsiteX13" fmla="*/ 5080 w 666750"/>
                    <a:gd name="connsiteY13" fmla="*/ 223520 h 245110"/>
                    <a:gd name="connsiteX14" fmla="*/ 5080 w 666750"/>
                    <a:gd name="connsiteY14" fmla="*/ 223520 h 245110"/>
                    <a:gd name="connsiteX15" fmla="*/ 2540 w 666750"/>
                    <a:gd name="connsiteY15" fmla="*/ 236220 h 245110"/>
                    <a:gd name="connsiteX16" fmla="*/ 0 w 666750"/>
                    <a:gd name="connsiteY16" fmla="*/ 245110 h 245110"/>
                    <a:gd name="connsiteX17" fmla="*/ 565150 w 666750"/>
                    <a:gd name="connsiteY17" fmla="*/ 245110 h 245110"/>
                    <a:gd name="connsiteX18" fmla="*/ 567690 w 666750"/>
                    <a:gd name="connsiteY18" fmla="*/ 237490 h 245110"/>
                    <a:gd name="connsiteX19" fmla="*/ 619760 w 666750"/>
                    <a:gd name="connsiteY19" fmla="*/ 237490 h 245110"/>
                    <a:gd name="connsiteX20" fmla="*/ 661670 w 666750"/>
                    <a:gd name="connsiteY20" fmla="*/ 223520 h 245110"/>
                    <a:gd name="connsiteX21" fmla="*/ 666750 w 666750"/>
                    <a:gd name="connsiteY21" fmla="*/ 214630 h 245110"/>
                    <a:gd name="connsiteX22" fmla="*/ 666750 w 666750"/>
                    <a:gd name="connsiteY22" fmla="*/ 175260 h 245110"/>
                    <a:gd name="connsiteX23" fmla="*/ 660400 w 666750"/>
                    <a:gd name="connsiteY23" fmla="*/ 173990 h 245110"/>
                    <a:gd name="connsiteX24" fmla="*/ 645160 w 666750"/>
                    <a:gd name="connsiteY24" fmla="*/ 0 h 245110"/>
                    <a:gd name="connsiteX0" fmla="*/ 645160 w 666750"/>
                    <a:gd name="connsiteY0" fmla="*/ 0 h 245110"/>
                    <a:gd name="connsiteX1" fmla="*/ 645160 w 666750"/>
                    <a:gd name="connsiteY1" fmla="*/ 173990 h 245110"/>
                    <a:gd name="connsiteX2" fmla="*/ 635000 w 666750"/>
                    <a:gd name="connsiteY2" fmla="*/ 175260 h 245110"/>
                    <a:gd name="connsiteX3" fmla="*/ 635000 w 666750"/>
                    <a:gd name="connsiteY3" fmla="*/ 227330 h 245110"/>
                    <a:gd name="connsiteX4" fmla="*/ 600710 w 666750"/>
                    <a:gd name="connsiteY4" fmla="*/ 227330 h 245110"/>
                    <a:gd name="connsiteX5" fmla="*/ 600710 w 666750"/>
                    <a:gd name="connsiteY5" fmla="*/ 233680 h 245110"/>
                    <a:gd name="connsiteX6" fmla="*/ 557530 w 666750"/>
                    <a:gd name="connsiteY6" fmla="*/ 233680 h 245110"/>
                    <a:gd name="connsiteX7" fmla="*/ 63500 w 666750"/>
                    <a:gd name="connsiteY7" fmla="*/ 233680 h 245110"/>
                    <a:gd name="connsiteX8" fmla="*/ 66040 w 666750"/>
                    <a:gd name="connsiteY8" fmla="*/ 217170 h 245110"/>
                    <a:gd name="connsiteX9" fmla="*/ 55880 w 666750"/>
                    <a:gd name="connsiteY9" fmla="*/ 208280 h 245110"/>
                    <a:gd name="connsiteX10" fmla="*/ 50800 w 666750"/>
                    <a:gd name="connsiteY10" fmla="*/ 204470 h 245110"/>
                    <a:gd name="connsiteX11" fmla="*/ 15240 w 666750"/>
                    <a:gd name="connsiteY11" fmla="*/ 205740 h 245110"/>
                    <a:gd name="connsiteX12" fmla="*/ 5080 w 666750"/>
                    <a:gd name="connsiteY12" fmla="*/ 212090 h 245110"/>
                    <a:gd name="connsiteX13" fmla="*/ 5080 w 666750"/>
                    <a:gd name="connsiteY13" fmla="*/ 223520 h 245110"/>
                    <a:gd name="connsiteX14" fmla="*/ 5080 w 666750"/>
                    <a:gd name="connsiteY14" fmla="*/ 223520 h 245110"/>
                    <a:gd name="connsiteX15" fmla="*/ 2540 w 666750"/>
                    <a:gd name="connsiteY15" fmla="*/ 236220 h 245110"/>
                    <a:gd name="connsiteX16" fmla="*/ 0 w 666750"/>
                    <a:gd name="connsiteY16" fmla="*/ 245110 h 245110"/>
                    <a:gd name="connsiteX17" fmla="*/ 565150 w 666750"/>
                    <a:gd name="connsiteY17" fmla="*/ 245110 h 245110"/>
                    <a:gd name="connsiteX18" fmla="*/ 567690 w 666750"/>
                    <a:gd name="connsiteY18" fmla="*/ 237490 h 245110"/>
                    <a:gd name="connsiteX19" fmla="*/ 619760 w 666750"/>
                    <a:gd name="connsiteY19" fmla="*/ 237490 h 245110"/>
                    <a:gd name="connsiteX20" fmla="*/ 661670 w 666750"/>
                    <a:gd name="connsiteY20" fmla="*/ 223520 h 245110"/>
                    <a:gd name="connsiteX21" fmla="*/ 666750 w 666750"/>
                    <a:gd name="connsiteY21" fmla="*/ 214630 h 245110"/>
                    <a:gd name="connsiteX22" fmla="*/ 666750 w 666750"/>
                    <a:gd name="connsiteY22" fmla="*/ 175260 h 245110"/>
                    <a:gd name="connsiteX23" fmla="*/ 660400 w 666750"/>
                    <a:gd name="connsiteY23" fmla="*/ 173990 h 245110"/>
                    <a:gd name="connsiteX24" fmla="*/ 657860 w 666750"/>
                    <a:gd name="connsiteY24" fmla="*/ 116840 h 245110"/>
                    <a:gd name="connsiteX25" fmla="*/ 645160 w 666750"/>
                    <a:gd name="connsiteY25" fmla="*/ 0 h 245110"/>
                    <a:gd name="connsiteX0" fmla="*/ 645160 w 666750"/>
                    <a:gd name="connsiteY0" fmla="*/ 2540 h 247650"/>
                    <a:gd name="connsiteX1" fmla="*/ 645160 w 666750"/>
                    <a:gd name="connsiteY1" fmla="*/ 176530 h 247650"/>
                    <a:gd name="connsiteX2" fmla="*/ 635000 w 666750"/>
                    <a:gd name="connsiteY2" fmla="*/ 177800 h 247650"/>
                    <a:gd name="connsiteX3" fmla="*/ 635000 w 666750"/>
                    <a:gd name="connsiteY3" fmla="*/ 229870 h 247650"/>
                    <a:gd name="connsiteX4" fmla="*/ 600710 w 666750"/>
                    <a:gd name="connsiteY4" fmla="*/ 229870 h 247650"/>
                    <a:gd name="connsiteX5" fmla="*/ 600710 w 666750"/>
                    <a:gd name="connsiteY5" fmla="*/ 236220 h 247650"/>
                    <a:gd name="connsiteX6" fmla="*/ 557530 w 666750"/>
                    <a:gd name="connsiteY6" fmla="*/ 236220 h 247650"/>
                    <a:gd name="connsiteX7" fmla="*/ 63500 w 666750"/>
                    <a:gd name="connsiteY7" fmla="*/ 236220 h 247650"/>
                    <a:gd name="connsiteX8" fmla="*/ 66040 w 666750"/>
                    <a:gd name="connsiteY8" fmla="*/ 219710 h 247650"/>
                    <a:gd name="connsiteX9" fmla="*/ 55880 w 666750"/>
                    <a:gd name="connsiteY9" fmla="*/ 210820 h 247650"/>
                    <a:gd name="connsiteX10" fmla="*/ 50800 w 666750"/>
                    <a:gd name="connsiteY10" fmla="*/ 207010 h 247650"/>
                    <a:gd name="connsiteX11" fmla="*/ 15240 w 666750"/>
                    <a:gd name="connsiteY11" fmla="*/ 208280 h 247650"/>
                    <a:gd name="connsiteX12" fmla="*/ 5080 w 666750"/>
                    <a:gd name="connsiteY12" fmla="*/ 214630 h 247650"/>
                    <a:gd name="connsiteX13" fmla="*/ 5080 w 666750"/>
                    <a:gd name="connsiteY13" fmla="*/ 226060 h 247650"/>
                    <a:gd name="connsiteX14" fmla="*/ 5080 w 666750"/>
                    <a:gd name="connsiteY14" fmla="*/ 226060 h 247650"/>
                    <a:gd name="connsiteX15" fmla="*/ 2540 w 666750"/>
                    <a:gd name="connsiteY15" fmla="*/ 238760 h 247650"/>
                    <a:gd name="connsiteX16" fmla="*/ 0 w 666750"/>
                    <a:gd name="connsiteY16" fmla="*/ 247650 h 247650"/>
                    <a:gd name="connsiteX17" fmla="*/ 565150 w 666750"/>
                    <a:gd name="connsiteY17" fmla="*/ 247650 h 247650"/>
                    <a:gd name="connsiteX18" fmla="*/ 567690 w 666750"/>
                    <a:gd name="connsiteY18" fmla="*/ 240030 h 247650"/>
                    <a:gd name="connsiteX19" fmla="*/ 619760 w 666750"/>
                    <a:gd name="connsiteY19" fmla="*/ 240030 h 247650"/>
                    <a:gd name="connsiteX20" fmla="*/ 661670 w 666750"/>
                    <a:gd name="connsiteY20" fmla="*/ 226060 h 247650"/>
                    <a:gd name="connsiteX21" fmla="*/ 666750 w 666750"/>
                    <a:gd name="connsiteY21" fmla="*/ 217170 h 247650"/>
                    <a:gd name="connsiteX22" fmla="*/ 666750 w 666750"/>
                    <a:gd name="connsiteY22" fmla="*/ 177800 h 247650"/>
                    <a:gd name="connsiteX23" fmla="*/ 660400 w 666750"/>
                    <a:gd name="connsiteY23" fmla="*/ 176530 h 247650"/>
                    <a:gd name="connsiteX24" fmla="*/ 657860 w 666750"/>
                    <a:gd name="connsiteY24" fmla="*/ 0 h 247650"/>
                    <a:gd name="connsiteX25" fmla="*/ 645160 w 666750"/>
                    <a:gd name="connsiteY25" fmla="*/ 2540 h 247650"/>
                    <a:gd name="connsiteX0" fmla="*/ 645160 w 666750"/>
                    <a:gd name="connsiteY0" fmla="*/ 2540 h 247650"/>
                    <a:gd name="connsiteX1" fmla="*/ 645160 w 666750"/>
                    <a:gd name="connsiteY1" fmla="*/ 176530 h 247650"/>
                    <a:gd name="connsiteX2" fmla="*/ 635000 w 666750"/>
                    <a:gd name="connsiteY2" fmla="*/ 177800 h 247650"/>
                    <a:gd name="connsiteX3" fmla="*/ 635000 w 666750"/>
                    <a:gd name="connsiteY3" fmla="*/ 229870 h 247650"/>
                    <a:gd name="connsiteX4" fmla="*/ 600710 w 666750"/>
                    <a:gd name="connsiteY4" fmla="*/ 229870 h 247650"/>
                    <a:gd name="connsiteX5" fmla="*/ 600710 w 666750"/>
                    <a:gd name="connsiteY5" fmla="*/ 236220 h 247650"/>
                    <a:gd name="connsiteX6" fmla="*/ 557530 w 666750"/>
                    <a:gd name="connsiteY6" fmla="*/ 236220 h 247650"/>
                    <a:gd name="connsiteX7" fmla="*/ 63500 w 666750"/>
                    <a:gd name="connsiteY7" fmla="*/ 236220 h 247650"/>
                    <a:gd name="connsiteX8" fmla="*/ 66040 w 666750"/>
                    <a:gd name="connsiteY8" fmla="*/ 219710 h 247650"/>
                    <a:gd name="connsiteX9" fmla="*/ 55880 w 666750"/>
                    <a:gd name="connsiteY9" fmla="*/ 210820 h 247650"/>
                    <a:gd name="connsiteX10" fmla="*/ 50800 w 666750"/>
                    <a:gd name="connsiteY10" fmla="*/ 207010 h 247650"/>
                    <a:gd name="connsiteX11" fmla="*/ 15240 w 666750"/>
                    <a:gd name="connsiteY11" fmla="*/ 208280 h 247650"/>
                    <a:gd name="connsiteX12" fmla="*/ 5080 w 666750"/>
                    <a:gd name="connsiteY12" fmla="*/ 214630 h 247650"/>
                    <a:gd name="connsiteX13" fmla="*/ 5080 w 666750"/>
                    <a:gd name="connsiteY13" fmla="*/ 226060 h 247650"/>
                    <a:gd name="connsiteX14" fmla="*/ 5080 w 666750"/>
                    <a:gd name="connsiteY14" fmla="*/ 226060 h 247650"/>
                    <a:gd name="connsiteX15" fmla="*/ 2540 w 666750"/>
                    <a:gd name="connsiteY15" fmla="*/ 238760 h 247650"/>
                    <a:gd name="connsiteX16" fmla="*/ 0 w 666750"/>
                    <a:gd name="connsiteY16" fmla="*/ 247650 h 247650"/>
                    <a:gd name="connsiteX17" fmla="*/ 565150 w 666750"/>
                    <a:gd name="connsiteY17" fmla="*/ 247650 h 247650"/>
                    <a:gd name="connsiteX18" fmla="*/ 567690 w 666750"/>
                    <a:gd name="connsiteY18" fmla="*/ 240030 h 247650"/>
                    <a:gd name="connsiteX19" fmla="*/ 619760 w 666750"/>
                    <a:gd name="connsiteY19" fmla="*/ 240030 h 247650"/>
                    <a:gd name="connsiteX20" fmla="*/ 661670 w 666750"/>
                    <a:gd name="connsiteY20" fmla="*/ 226060 h 247650"/>
                    <a:gd name="connsiteX21" fmla="*/ 666750 w 666750"/>
                    <a:gd name="connsiteY21" fmla="*/ 217170 h 247650"/>
                    <a:gd name="connsiteX22" fmla="*/ 666750 w 666750"/>
                    <a:gd name="connsiteY22" fmla="*/ 177800 h 247650"/>
                    <a:gd name="connsiteX23" fmla="*/ 660400 w 666750"/>
                    <a:gd name="connsiteY23" fmla="*/ 176530 h 247650"/>
                    <a:gd name="connsiteX24" fmla="*/ 660400 w 666750"/>
                    <a:gd name="connsiteY24" fmla="*/ 0 h 247650"/>
                    <a:gd name="connsiteX25" fmla="*/ 645160 w 666750"/>
                    <a:gd name="connsiteY25" fmla="*/ 2540 h 247650"/>
                    <a:gd name="connsiteX0" fmla="*/ 645160 w 666750"/>
                    <a:gd name="connsiteY0" fmla="*/ 2540 h 247650"/>
                    <a:gd name="connsiteX1" fmla="*/ 645160 w 666750"/>
                    <a:gd name="connsiteY1" fmla="*/ 176530 h 247650"/>
                    <a:gd name="connsiteX2" fmla="*/ 635000 w 666750"/>
                    <a:gd name="connsiteY2" fmla="*/ 177800 h 247650"/>
                    <a:gd name="connsiteX3" fmla="*/ 635000 w 666750"/>
                    <a:gd name="connsiteY3" fmla="*/ 229870 h 247650"/>
                    <a:gd name="connsiteX4" fmla="*/ 600710 w 666750"/>
                    <a:gd name="connsiteY4" fmla="*/ 229870 h 247650"/>
                    <a:gd name="connsiteX5" fmla="*/ 600710 w 666750"/>
                    <a:gd name="connsiteY5" fmla="*/ 236220 h 247650"/>
                    <a:gd name="connsiteX6" fmla="*/ 557530 w 666750"/>
                    <a:gd name="connsiteY6" fmla="*/ 236220 h 247650"/>
                    <a:gd name="connsiteX7" fmla="*/ 63500 w 666750"/>
                    <a:gd name="connsiteY7" fmla="*/ 236220 h 247650"/>
                    <a:gd name="connsiteX8" fmla="*/ 66040 w 666750"/>
                    <a:gd name="connsiteY8" fmla="*/ 219710 h 247650"/>
                    <a:gd name="connsiteX9" fmla="*/ 55880 w 666750"/>
                    <a:gd name="connsiteY9" fmla="*/ 210820 h 247650"/>
                    <a:gd name="connsiteX10" fmla="*/ 50800 w 666750"/>
                    <a:gd name="connsiteY10" fmla="*/ 207010 h 247650"/>
                    <a:gd name="connsiteX11" fmla="*/ 15240 w 666750"/>
                    <a:gd name="connsiteY11" fmla="*/ 208280 h 247650"/>
                    <a:gd name="connsiteX12" fmla="*/ 5080 w 666750"/>
                    <a:gd name="connsiteY12" fmla="*/ 214630 h 247650"/>
                    <a:gd name="connsiteX13" fmla="*/ 5080 w 666750"/>
                    <a:gd name="connsiteY13" fmla="*/ 226060 h 247650"/>
                    <a:gd name="connsiteX14" fmla="*/ 5080 w 666750"/>
                    <a:gd name="connsiteY14" fmla="*/ 226060 h 247650"/>
                    <a:gd name="connsiteX15" fmla="*/ 2540 w 666750"/>
                    <a:gd name="connsiteY15" fmla="*/ 238760 h 247650"/>
                    <a:gd name="connsiteX16" fmla="*/ 0 w 666750"/>
                    <a:gd name="connsiteY16" fmla="*/ 247650 h 247650"/>
                    <a:gd name="connsiteX17" fmla="*/ 565150 w 666750"/>
                    <a:gd name="connsiteY17" fmla="*/ 247650 h 247650"/>
                    <a:gd name="connsiteX18" fmla="*/ 567690 w 666750"/>
                    <a:gd name="connsiteY18" fmla="*/ 240030 h 247650"/>
                    <a:gd name="connsiteX19" fmla="*/ 619760 w 666750"/>
                    <a:gd name="connsiteY19" fmla="*/ 240030 h 247650"/>
                    <a:gd name="connsiteX20" fmla="*/ 661670 w 666750"/>
                    <a:gd name="connsiteY20" fmla="*/ 226060 h 247650"/>
                    <a:gd name="connsiteX21" fmla="*/ 666750 w 666750"/>
                    <a:gd name="connsiteY21" fmla="*/ 217170 h 247650"/>
                    <a:gd name="connsiteX22" fmla="*/ 666750 w 666750"/>
                    <a:gd name="connsiteY22" fmla="*/ 177800 h 247650"/>
                    <a:gd name="connsiteX23" fmla="*/ 660400 w 666750"/>
                    <a:gd name="connsiteY23" fmla="*/ 176530 h 247650"/>
                    <a:gd name="connsiteX24" fmla="*/ 659130 w 666750"/>
                    <a:gd name="connsiteY24" fmla="*/ 0 h 247650"/>
                    <a:gd name="connsiteX25" fmla="*/ 645160 w 666750"/>
                    <a:gd name="connsiteY25" fmla="*/ 2540 h 247650"/>
                    <a:gd name="connsiteX0" fmla="*/ 645160 w 666750"/>
                    <a:gd name="connsiteY0" fmla="*/ 2540 h 247650"/>
                    <a:gd name="connsiteX1" fmla="*/ 645160 w 666750"/>
                    <a:gd name="connsiteY1" fmla="*/ 176530 h 247650"/>
                    <a:gd name="connsiteX2" fmla="*/ 635000 w 666750"/>
                    <a:gd name="connsiteY2" fmla="*/ 177800 h 247650"/>
                    <a:gd name="connsiteX3" fmla="*/ 635000 w 666750"/>
                    <a:gd name="connsiteY3" fmla="*/ 229870 h 247650"/>
                    <a:gd name="connsiteX4" fmla="*/ 600710 w 666750"/>
                    <a:gd name="connsiteY4" fmla="*/ 229870 h 247650"/>
                    <a:gd name="connsiteX5" fmla="*/ 600710 w 666750"/>
                    <a:gd name="connsiteY5" fmla="*/ 236220 h 247650"/>
                    <a:gd name="connsiteX6" fmla="*/ 557530 w 666750"/>
                    <a:gd name="connsiteY6" fmla="*/ 236220 h 247650"/>
                    <a:gd name="connsiteX7" fmla="*/ 63500 w 666750"/>
                    <a:gd name="connsiteY7" fmla="*/ 236220 h 247650"/>
                    <a:gd name="connsiteX8" fmla="*/ 66040 w 666750"/>
                    <a:gd name="connsiteY8" fmla="*/ 219710 h 247650"/>
                    <a:gd name="connsiteX9" fmla="*/ 55880 w 666750"/>
                    <a:gd name="connsiteY9" fmla="*/ 210820 h 247650"/>
                    <a:gd name="connsiteX10" fmla="*/ 50800 w 666750"/>
                    <a:gd name="connsiteY10" fmla="*/ 207010 h 247650"/>
                    <a:gd name="connsiteX11" fmla="*/ 15240 w 666750"/>
                    <a:gd name="connsiteY11" fmla="*/ 208280 h 247650"/>
                    <a:gd name="connsiteX12" fmla="*/ 5080 w 666750"/>
                    <a:gd name="connsiteY12" fmla="*/ 214630 h 247650"/>
                    <a:gd name="connsiteX13" fmla="*/ 5080 w 666750"/>
                    <a:gd name="connsiteY13" fmla="*/ 226060 h 247650"/>
                    <a:gd name="connsiteX14" fmla="*/ 5080 w 666750"/>
                    <a:gd name="connsiteY14" fmla="*/ 226060 h 247650"/>
                    <a:gd name="connsiteX15" fmla="*/ 2540 w 666750"/>
                    <a:gd name="connsiteY15" fmla="*/ 238760 h 247650"/>
                    <a:gd name="connsiteX16" fmla="*/ 0 w 666750"/>
                    <a:gd name="connsiteY16" fmla="*/ 247650 h 247650"/>
                    <a:gd name="connsiteX17" fmla="*/ 565150 w 666750"/>
                    <a:gd name="connsiteY17" fmla="*/ 247650 h 247650"/>
                    <a:gd name="connsiteX18" fmla="*/ 575310 w 666750"/>
                    <a:gd name="connsiteY18" fmla="*/ 242570 h 247650"/>
                    <a:gd name="connsiteX19" fmla="*/ 619760 w 666750"/>
                    <a:gd name="connsiteY19" fmla="*/ 240030 h 247650"/>
                    <a:gd name="connsiteX20" fmla="*/ 661670 w 666750"/>
                    <a:gd name="connsiteY20" fmla="*/ 226060 h 247650"/>
                    <a:gd name="connsiteX21" fmla="*/ 666750 w 666750"/>
                    <a:gd name="connsiteY21" fmla="*/ 217170 h 247650"/>
                    <a:gd name="connsiteX22" fmla="*/ 666750 w 666750"/>
                    <a:gd name="connsiteY22" fmla="*/ 177800 h 247650"/>
                    <a:gd name="connsiteX23" fmla="*/ 660400 w 666750"/>
                    <a:gd name="connsiteY23" fmla="*/ 176530 h 247650"/>
                    <a:gd name="connsiteX24" fmla="*/ 659130 w 666750"/>
                    <a:gd name="connsiteY24" fmla="*/ 0 h 247650"/>
                    <a:gd name="connsiteX25" fmla="*/ 645160 w 666750"/>
                    <a:gd name="connsiteY25" fmla="*/ 2540 h 247650"/>
                    <a:gd name="connsiteX0" fmla="*/ 645160 w 666750"/>
                    <a:gd name="connsiteY0" fmla="*/ 2540 h 247650"/>
                    <a:gd name="connsiteX1" fmla="*/ 645160 w 666750"/>
                    <a:gd name="connsiteY1" fmla="*/ 176530 h 247650"/>
                    <a:gd name="connsiteX2" fmla="*/ 635000 w 666750"/>
                    <a:gd name="connsiteY2" fmla="*/ 177800 h 247650"/>
                    <a:gd name="connsiteX3" fmla="*/ 635000 w 666750"/>
                    <a:gd name="connsiteY3" fmla="*/ 229870 h 247650"/>
                    <a:gd name="connsiteX4" fmla="*/ 600710 w 666750"/>
                    <a:gd name="connsiteY4" fmla="*/ 229870 h 247650"/>
                    <a:gd name="connsiteX5" fmla="*/ 600710 w 666750"/>
                    <a:gd name="connsiteY5" fmla="*/ 236220 h 247650"/>
                    <a:gd name="connsiteX6" fmla="*/ 557530 w 666750"/>
                    <a:gd name="connsiteY6" fmla="*/ 236220 h 247650"/>
                    <a:gd name="connsiteX7" fmla="*/ 63500 w 666750"/>
                    <a:gd name="connsiteY7" fmla="*/ 236220 h 247650"/>
                    <a:gd name="connsiteX8" fmla="*/ 66040 w 666750"/>
                    <a:gd name="connsiteY8" fmla="*/ 219710 h 247650"/>
                    <a:gd name="connsiteX9" fmla="*/ 55880 w 666750"/>
                    <a:gd name="connsiteY9" fmla="*/ 210820 h 247650"/>
                    <a:gd name="connsiteX10" fmla="*/ 50800 w 666750"/>
                    <a:gd name="connsiteY10" fmla="*/ 207010 h 247650"/>
                    <a:gd name="connsiteX11" fmla="*/ 15240 w 666750"/>
                    <a:gd name="connsiteY11" fmla="*/ 208280 h 247650"/>
                    <a:gd name="connsiteX12" fmla="*/ 5080 w 666750"/>
                    <a:gd name="connsiteY12" fmla="*/ 214630 h 247650"/>
                    <a:gd name="connsiteX13" fmla="*/ 5080 w 666750"/>
                    <a:gd name="connsiteY13" fmla="*/ 226060 h 247650"/>
                    <a:gd name="connsiteX14" fmla="*/ 5080 w 666750"/>
                    <a:gd name="connsiteY14" fmla="*/ 226060 h 247650"/>
                    <a:gd name="connsiteX15" fmla="*/ 2540 w 666750"/>
                    <a:gd name="connsiteY15" fmla="*/ 238760 h 247650"/>
                    <a:gd name="connsiteX16" fmla="*/ 0 w 666750"/>
                    <a:gd name="connsiteY16" fmla="*/ 247650 h 247650"/>
                    <a:gd name="connsiteX17" fmla="*/ 565150 w 666750"/>
                    <a:gd name="connsiteY17" fmla="*/ 247650 h 247650"/>
                    <a:gd name="connsiteX18" fmla="*/ 575310 w 666750"/>
                    <a:gd name="connsiteY18" fmla="*/ 242570 h 247650"/>
                    <a:gd name="connsiteX19" fmla="*/ 622300 w 666750"/>
                    <a:gd name="connsiteY19" fmla="*/ 240030 h 247650"/>
                    <a:gd name="connsiteX20" fmla="*/ 661670 w 666750"/>
                    <a:gd name="connsiteY20" fmla="*/ 226060 h 247650"/>
                    <a:gd name="connsiteX21" fmla="*/ 666750 w 666750"/>
                    <a:gd name="connsiteY21" fmla="*/ 217170 h 247650"/>
                    <a:gd name="connsiteX22" fmla="*/ 666750 w 666750"/>
                    <a:gd name="connsiteY22" fmla="*/ 177800 h 247650"/>
                    <a:gd name="connsiteX23" fmla="*/ 660400 w 666750"/>
                    <a:gd name="connsiteY23" fmla="*/ 176530 h 247650"/>
                    <a:gd name="connsiteX24" fmla="*/ 659130 w 666750"/>
                    <a:gd name="connsiteY24" fmla="*/ 0 h 247650"/>
                    <a:gd name="connsiteX25" fmla="*/ 645160 w 666750"/>
                    <a:gd name="connsiteY25" fmla="*/ 2540 h 247650"/>
                    <a:gd name="connsiteX0" fmla="*/ 645160 w 666750"/>
                    <a:gd name="connsiteY0" fmla="*/ 2540 h 247650"/>
                    <a:gd name="connsiteX1" fmla="*/ 645160 w 666750"/>
                    <a:gd name="connsiteY1" fmla="*/ 176530 h 247650"/>
                    <a:gd name="connsiteX2" fmla="*/ 635000 w 666750"/>
                    <a:gd name="connsiteY2" fmla="*/ 177800 h 247650"/>
                    <a:gd name="connsiteX3" fmla="*/ 635000 w 666750"/>
                    <a:gd name="connsiteY3" fmla="*/ 229870 h 247650"/>
                    <a:gd name="connsiteX4" fmla="*/ 600710 w 666750"/>
                    <a:gd name="connsiteY4" fmla="*/ 229870 h 247650"/>
                    <a:gd name="connsiteX5" fmla="*/ 600710 w 666750"/>
                    <a:gd name="connsiteY5" fmla="*/ 236220 h 247650"/>
                    <a:gd name="connsiteX6" fmla="*/ 557530 w 666750"/>
                    <a:gd name="connsiteY6" fmla="*/ 236220 h 247650"/>
                    <a:gd name="connsiteX7" fmla="*/ 63500 w 666750"/>
                    <a:gd name="connsiteY7" fmla="*/ 236220 h 247650"/>
                    <a:gd name="connsiteX8" fmla="*/ 66040 w 666750"/>
                    <a:gd name="connsiteY8" fmla="*/ 219710 h 247650"/>
                    <a:gd name="connsiteX9" fmla="*/ 55880 w 666750"/>
                    <a:gd name="connsiteY9" fmla="*/ 210820 h 247650"/>
                    <a:gd name="connsiteX10" fmla="*/ 50800 w 666750"/>
                    <a:gd name="connsiteY10" fmla="*/ 207010 h 247650"/>
                    <a:gd name="connsiteX11" fmla="*/ 15240 w 666750"/>
                    <a:gd name="connsiteY11" fmla="*/ 208280 h 247650"/>
                    <a:gd name="connsiteX12" fmla="*/ 5080 w 666750"/>
                    <a:gd name="connsiteY12" fmla="*/ 214630 h 247650"/>
                    <a:gd name="connsiteX13" fmla="*/ 5080 w 666750"/>
                    <a:gd name="connsiteY13" fmla="*/ 226060 h 247650"/>
                    <a:gd name="connsiteX14" fmla="*/ 5080 w 666750"/>
                    <a:gd name="connsiteY14" fmla="*/ 226060 h 247650"/>
                    <a:gd name="connsiteX15" fmla="*/ 2540 w 666750"/>
                    <a:gd name="connsiteY15" fmla="*/ 238760 h 247650"/>
                    <a:gd name="connsiteX16" fmla="*/ 0 w 666750"/>
                    <a:gd name="connsiteY16" fmla="*/ 247650 h 247650"/>
                    <a:gd name="connsiteX17" fmla="*/ 565150 w 666750"/>
                    <a:gd name="connsiteY17" fmla="*/ 247650 h 247650"/>
                    <a:gd name="connsiteX18" fmla="*/ 589280 w 666750"/>
                    <a:gd name="connsiteY18" fmla="*/ 245110 h 247650"/>
                    <a:gd name="connsiteX19" fmla="*/ 622300 w 666750"/>
                    <a:gd name="connsiteY19" fmla="*/ 240030 h 247650"/>
                    <a:gd name="connsiteX20" fmla="*/ 661670 w 666750"/>
                    <a:gd name="connsiteY20" fmla="*/ 226060 h 247650"/>
                    <a:gd name="connsiteX21" fmla="*/ 666750 w 666750"/>
                    <a:gd name="connsiteY21" fmla="*/ 217170 h 247650"/>
                    <a:gd name="connsiteX22" fmla="*/ 666750 w 666750"/>
                    <a:gd name="connsiteY22" fmla="*/ 177800 h 247650"/>
                    <a:gd name="connsiteX23" fmla="*/ 660400 w 666750"/>
                    <a:gd name="connsiteY23" fmla="*/ 176530 h 247650"/>
                    <a:gd name="connsiteX24" fmla="*/ 659130 w 666750"/>
                    <a:gd name="connsiteY24" fmla="*/ 0 h 247650"/>
                    <a:gd name="connsiteX25" fmla="*/ 645160 w 666750"/>
                    <a:gd name="connsiteY25" fmla="*/ 2540 h 247650"/>
                    <a:gd name="connsiteX0" fmla="*/ 645160 w 666750"/>
                    <a:gd name="connsiteY0" fmla="*/ 2540 h 247650"/>
                    <a:gd name="connsiteX1" fmla="*/ 645160 w 666750"/>
                    <a:gd name="connsiteY1" fmla="*/ 176530 h 247650"/>
                    <a:gd name="connsiteX2" fmla="*/ 635000 w 666750"/>
                    <a:gd name="connsiteY2" fmla="*/ 177800 h 247650"/>
                    <a:gd name="connsiteX3" fmla="*/ 635000 w 666750"/>
                    <a:gd name="connsiteY3" fmla="*/ 229870 h 247650"/>
                    <a:gd name="connsiteX4" fmla="*/ 600710 w 666750"/>
                    <a:gd name="connsiteY4" fmla="*/ 229870 h 247650"/>
                    <a:gd name="connsiteX5" fmla="*/ 600710 w 666750"/>
                    <a:gd name="connsiteY5" fmla="*/ 236220 h 247650"/>
                    <a:gd name="connsiteX6" fmla="*/ 557530 w 666750"/>
                    <a:gd name="connsiteY6" fmla="*/ 236220 h 247650"/>
                    <a:gd name="connsiteX7" fmla="*/ 63500 w 666750"/>
                    <a:gd name="connsiteY7" fmla="*/ 236220 h 247650"/>
                    <a:gd name="connsiteX8" fmla="*/ 66040 w 666750"/>
                    <a:gd name="connsiteY8" fmla="*/ 219710 h 247650"/>
                    <a:gd name="connsiteX9" fmla="*/ 55880 w 666750"/>
                    <a:gd name="connsiteY9" fmla="*/ 210820 h 247650"/>
                    <a:gd name="connsiteX10" fmla="*/ 50800 w 666750"/>
                    <a:gd name="connsiteY10" fmla="*/ 207010 h 247650"/>
                    <a:gd name="connsiteX11" fmla="*/ 15240 w 666750"/>
                    <a:gd name="connsiteY11" fmla="*/ 208280 h 247650"/>
                    <a:gd name="connsiteX12" fmla="*/ 5080 w 666750"/>
                    <a:gd name="connsiteY12" fmla="*/ 214630 h 247650"/>
                    <a:gd name="connsiteX13" fmla="*/ 5080 w 666750"/>
                    <a:gd name="connsiteY13" fmla="*/ 226060 h 247650"/>
                    <a:gd name="connsiteX14" fmla="*/ 5080 w 666750"/>
                    <a:gd name="connsiteY14" fmla="*/ 226060 h 247650"/>
                    <a:gd name="connsiteX15" fmla="*/ 2540 w 666750"/>
                    <a:gd name="connsiteY15" fmla="*/ 238760 h 247650"/>
                    <a:gd name="connsiteX16" fmla="*/ 0 w 666750"/>
                    <a:gd name="connsiteY16" fmla="*/ 247650 h 247650"/>
                    <a:gd name="connsiteX17" fmla="*/ 565150 w 666750"/>
                    <a:gd name="connsiteY17" fmla="*/ 247650 h 247650"/>
                    <a:gd name="connsiteX18" fmla="*/ 589280 w 666750"/>
                    <a:gd name="connsiteY18" fmla="*/ 245110 h 247650"/>
                    <a:gd name="connsiteX19" fmla="*/ 623570 w 666750"/>
                    <a:gd name="connsiteY19" fmla="*/ 243840 h 247650"/>
                    <a:gd name="connsiteX20" fmla="*/ 661670 w 666750"/>
                    <a:gd name="connsiteY20" fmla="*/ 226060 h 247650"/>
                    <a:gd name="connsiteX21" fmla="*/ 666750 w 666750"/>
                    <a:gd name="connsiteY21" fmla="*/ 217170 h 247650"/>
                    <a:gd name="connsiteX22" fmla="*/ 666750 w 666750"/>
                    <a:gd name="connsiteY22" fmla="*/ 177800 h 247650"/>
                    <a:gd name="connsiteX23" fmla="*/ 660400 w 666750"/>
                    <a:gd name="connsiteY23" fmla="*/ 176530 h 247650"/>
                    <a:gd name="connsiteX24" fmla="*/ 659130 w 666750"/>
                    <a:gd name="connsiteY24" fmla="*/ 0 h 247650"/>
                    <a:gd name="connsiteX25" fmla="*/ 645160 w 666750"/>
                    <a:gd name="connsiteY25" fmla="*/ 2540 h 247650"/>
                    <a:gd name="connsiteX0" fmla="*/ 645160 w 666750"/>
                    <a:gd name="connsiteY0" fmla="*/ 2540 h 247650"/>
                    <a:gd name="connsiteX1" fmla="*/ 645160 w 666750"/>
                    <a:gd name="connsiteY1" fmla="*/ 176530 h 247650"/>
                    <a:gd name="connsiteX2" fmla="*/ 635000 w 666750"/>
                    <a:gd name="connsiteY2" fmla="*/ 177800 h 247650"/>
                    <a:gd name="connsiteX3" fmla="*/ 635000 w 666750"/>
                    <a:gd name="connsiteY3" fmla="*/ 229870 h 247650"/>
                    <a:gd name="connsiteX4" fmla="*/ 600710 w 666750"/>
                    <a:gd name="connsiteY4" fmla="*/ 229870 h 247650"/>
                    <a:gd name="connsiteX5" fmla="*/ 600710 w 666750"/>
                    <a:gd name="connsiteY5" fmla="*/ 236220 h 247650"/>
                    <a:gd name="connsiteX6" fmla="*/ 557530 w 666750"/>
                    <a:gd name="connsiteY6" fmla="*/ 236220 h 247650"/>
                    <a:gd name="connsiteX7" fmla="*/ 63500 w 666750"/>
                    <a:gd name="connsiteY7" fmla="*/ 236220 h 247650"/>
                    <a:gd name="connsiteX8" fmla="*/ 66040 w 666750"/>
                    <a:gd name="connsiteY8" fmla="*/ 219710 h 247650"/>
                    <a:gd name="connsiteX9" fmla="*/ 55880 w 666750"/>
                    <a:gd name="connsiteY9" fmla="*/ 210820 h 247650"/>
                    <a:gd name="connsiteX10" fmla="*/ 48260 w 666750"/>
                    <a:gd name="connsiteY10" fmla="*/ 203200 h 247650"/>
                    <a:gd name="connsiteX11" fmla="*/ 15240 w 666750"/>
                    <a:gd name="connsiteY11" fmla="*/ 208280 h 247650"/>
                    <a:gd name="connsiteX12" fmla="*/ 5080 w 666750"/>
                    <a:gd name="connsiteY12" fmla="*/ 214630 h 247650"/>
                    <a:gd name="connsiteX13" fmla="*/ 5080 w 666750"/>
                    <a:gd name="connsiteY13" fmla="*/ 226060 h 247650"/>
                    <a:gd name="connsiteX14" fmla="*/ 5080 w 666750"/>
                    <a:gd name="connsiteY14" fmla="*/ 226060 h 247650"/>
                    <a:gd name="connsiteX15" fmla="*/ 2540 w 666750"/>
                    <a:gd name="connsiteY15" fmla="*/ 238760 h 247650"/>
                    <a:gd name="connsiteX16" fmla="*/ 0 w 666750"/>
                    <a:gd name="connsiteY16" fmla="*/ 247650 h 247650"/>
                    <a:gd name="connsiteX17" fmla="*/ 565150 w 666750"/>
                    <a:gd name="connsiteY17" fmla="*/ 247650 h 247650"/>
                    <a:gd name="connsiteX18" fmla="*/ 589280 w 666750"/>
                    <a:gd name="connsiteY18" fmla="*/ 245110 h 247650"/>
                    <a:gd name="connsiteX19" fmla="*/ 623570 w 666750"/>
                    <a:gd name="connsiteY19" fmla="*/ 243840 h 247650"/>
                    <a:gd name="connsiteX20" fmla="*/ 661670 w 666750"/>
                    <a:gd name="connsiteY20" fmla="*/ 226060 h 247650"/>
                    <a:gd name="connsiteX21" fmla="*/ 666750 w 666750"/>
                    <a:gd name="connsiteY21" fmla="*/ 217170 h 247650"/>
                    <a:gd name="connsiteX22" fmla="*/ 666750 w 666750"/>
                    <a:gd name="connsiteY22" fmla="*/ 177800 h 247650"/>
                    <a:gd name="connsiteX23" fmla="*/ 660400 w 666750"/>
                    <a:gd name="connsiteY23" fmla="*/ 176530 h 247650"/>
                    <a:gd name="connsiteX24" fmla="*/ 659130 w 666750"/>
                    <a:gd name="connsiteY24" fmla="*/ 0 h 247650"/>
                    <a:gd name="connsiteX25" fmla="*/ 645160 w 666750"/>
                    <a:gd name="connsiteY25" fmla="*/ 2540 h 247650"/>
                    <a:gd name="connsiteX0" fmla="*/ 645160 w 666750"/>
                    <a:gd name="connsiteY0" fmla="*/ 2540 h 247650"/>
                    <a:gd name="connsiteX1" fmla="*/ 645160 w 666750"/>
                    <a:gd name="connsiteY1" fmla="*/ 176530 h 247650"/>
                    <a:gd name="connsiteX2" fmla="*/ 635000 w 666750"/>
                    <a:gd name="connsiteY2" fmla="*/ 177800 h 247650"/>
                    <a:gd name="connsiteX3" fmla="*/ 635000 w 666750"/>
                    <a:gd name="connsiteY3" fmla="*/ 229870 h 247650"/>
                    <a:gd name="connsiteX4" fmla="*/ 600710 w 666750"/>
                    <a:gd name="connsiteY4" fmla="*/ 229870 h 247650"/>
                    <a:gd name="connsiteX5" fmla="*/ 600710 w 666750"/>
                    <a:gd name="connsiteY5" fmla="*/ 236220 h 247650"/>
                    <a:gd name="connsiteX6" fmla="*/ 557530 w 666750"/>
                    <a:gd name="connsiteY6" fmla="*/ 236220 h 247650"/>
                    <a:gd name="connsiteX7" fmla="*/ 63500 w 666750"/>
                    <a:gd name="connsiteY7" fmla="*/ 236220 h 247650"/>
                    <a:gd name="connsiteX8" fmla="*/ 66040 w 666750"/>
                    <a:gd name="connsiteY8" fmla="*/ 219710 h 247650"/>
                    <a:gd name="connsiteX9" fmla="*/ 55880 w 666750"/>
                    <a:gd name="connsiteY9" fmla="*/ 210820 h 247650"/>
                    <a:gd name="connsiteX10" fmla="*/ 48260 w 666750"/>
                    <a:gd name="connsiteY10" fmla="*/ 203200 h 247650"/>
                    <a:gd name="connsiteX11" fmla="*/ 20320 w 666750"/>
                    <a:gd name="connsiteY11" fmla="*/ 205740 h 247650"/>
                    <a:gd name="connsiteX12" fmla="*/ 5080 w 666750"/>
                    <a:gd name="connsiteY12" fmla="*/ 214630 h 247650"/>
                    <a:gd name="connsiteX13" fmla="*/ 5080 w 666750"/>
                    <a:gd name="connsiteY13" fmla="*/ 226060 h 247650"/>
                    <a:gd name="connsiteX14" fmla="*/ 5080 w 666750"/>
                    <a:gd name="connsiteY14" fmla="*/ 226060 h 247650"/>
                    <a:gd name="connsiteX15" fmla="*/ 2540 w 666750"/>
                    <a:gd name="connsiteY15" fmla="*/ 238760 h 247650"/>
                    <a:gd name="connsiteX16" fmla="*/ 0 w 666750"/>
                    <a:gd name="connsiteY16" fmla="*/ 247650 h 247650"/>
                    <a:gd name="connsiteX17" fmla="*/ 565150 w 666750"/>
                    <a:gd name="connsiteY17" fmla="*/ 247650 h 247650"/>
                    <a:gd name="connsiteX18" fmla="*/ 589280 w 666750"/>
                    <a:gd name="connsiteY18" fmla="*/ 245110 h 247650"/>
                    <a:gd name="connsiteX19" fmla="*/ 623570 w 666750"/>
                    <a:gd name="connsiteY19" fmla="*/ 243840 h 247650"/>
                    <a:gd name="connsiteX20" fmla="*/ 661670 w 666750"/>
                    <a:gd name="connsiteY20" fmla="*/ 226060 h 247650"/>
                    <a:gd name="connsiteX21" fmla="*/ 666750 w 666750"/>
                    <a:gd name="connsiteY21" fmla="*/ 217170 h 247650"/>
                    <a:gd name="connsiteX22" fmla="*/ 666750 w 666750"/>
                    <a:gd name="connsiteY22" fmla="*/ 177800 h 247650"/>
                    <a:gd name="connsiteX23" fmla="*/ 660400 w 666750"/>
                    <a:gd name="connsiteY23" fmla="*/ 176530 h 247650"/>
                    <a:gd name="connsiteX24" fmla="*/ 659130 w 666750"/>
                    <a:gd name="connsiteY24" fmla="*/ 0 h 247650"/>
                    <a:gd name="connsiteX25" fmla="*/ 645160 w 666750"/>
                    <a:gd name="connsiteY25" fmla="*/ 254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66750" h="247650">
                      <a:moveTo>
                        <a:pt x="645160" y="2540"/>
                      </a:moveTo>
                      <a:lnTo>
                        <a:pt x="645160" y="176530"/>
                      </a:lnTo>
                      <a:lnTo>
                        <a:pt x="635000" y="177800"/>
                      </a:lnTo>
                      <a:lnTo>
                        <a:pt x="635000" y="229870"/>
                      </a:lnTo>
                      <a:lnTo>
                        <a:pt x="600710" y="229870"/>
                      </a:lnTo>
                      <a:lnTo>
                        <a:pt x="600710" y="236220"/>
                      </a:lnTo>
                      <a:lnTo>
                        <a:pt x="557530" y="236220"/>
                      </a:lnTo>
                      <a:lnTo>
                        <a:pt x="63500" y="236220"/>
                      </a:lnTo>
                      <a:lnTo>
                        <a:pt x="66040" y="219710"/>
                      </a:lnTo>
                      <a:lnTo>
                        <a:pt x="55880" y="210820"/>
                      </a:lnTo>
                      <a:lnTo>
                        <a:pt x="48260" y="203200"/>
                      </a:lnTo>
                      <a:lnTo>
                        <a:pt x="20320" y="205740"/>
                      </a:lnTo>
                      <a:lnTo>
                        <a:pt x="5080" y="214630"/>
                      </a:lnTo>
                      <a:lnTo>
                        <a:pt x="5080" y="226060"/>
                      </a:lnTo>
                      <a:lnTo>
                        <a:pt x="5080" y="226060"/>
                      </a:lnTo>
                      <a:lnTo>
                        <a:pt x="2540" y="238760"/>
                      </a:lnTo>
                      <a:lnTo>
                        <a:pt x="0" y="247650"/>
                      </a:lnTo>
                      <a:lnTo>
                        <a:pt x="565150" y="247650"/>
                      </a:lnTo>
                      <a:lnTo>
                        <a:pt x="589280" y="245110"/>
                      </a:lnTo>
                      <a:lnTo>
                        <a:pt x="623570" y="243840"/>
                      </a:lnTo>
                      <a:lnTo>
                        <a:pt x="661670" y="226060"/>
                      </a:lnTo>
                      <a:lnTo>
                        <a:pt x="666750" y="217170"/>
                      </a:lnTo>
                      <a:lnTo>
                        <a:pt x="666750" y="177800"/>
                      </a:lnTo>
                      <a:lnTo>
                        <a:pt x="660400" y="176530"/>
                      </a:lnTo>
                      <a:cubicBezTo>
                        <a:pt x="659553" y="117687"/>
                        <a:pt x="659977" y="58843"/>
                        <a:pt x="659130" y="0"/>
                      </a:cubicBezTo>
                      <a:lnTo>
                        <a:pt x="645160" y="254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NZ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A5B22ED-B0E8-4BB3-ABCD-BD8A2386DDAD}"/>
                  </a:ext>
                </a:extLst>
              </p:cNvPr>
              <p:cNvGrpSpPr/>
              <p:nvPr/>
            </p:nvGrpSpPr>
            <p:grpSpPr>
              <a:xfrm flipV="1">
                <a:off x="350978" y="782034"/>
                <a:ext cx="4227829" cy="416560"/>
                <a:chOff x="0" y="0"/>
                <a:chExt cx="4228287" cy="416560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F53E22D1-3887-403E-B395-0AE2FC999EDA}"/>
                    </a:ext>
                  </a:extLst>
                </p:cNvPr>
                <p:cNvSpPr/>
                <p:nvPr/>
              </p:nvSpPr>
              <p:spPr>
                <a:xfrm>
                  <a:off x="613410" y="113030"/>
                  <a:ext cx="2580640" cy="6096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NZ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60275F8F-3CF8-4889-9409-78B6CD8989A9}"/>
                    </a:ext>
                  </a:extLst>
                </p:cNvPr>
                <p:cNvSpPr/>
                <p:nvPr/>
              </p:nvSpPr>
              <p:spPr>
                <a:xfrm>
                  <a:off x="477520" y="0"/>
                  <a:ext cx="3437890" cy="171450"/>
                </a:xfrm>
                <a:custGeom>
                  <a:avLst/>
                  <a:gdLst>
                    <a:gd name="connsiteX0" fmla="*/ 129540 w 3023870"/>
                    <a:gd name="connsiteY0" fmla="*/ 0 h 171450"/>
                    <a:gd name="connsiteX1" fmla="*/ 2522220 w 3023870"/>
                    <a:gd name="connsiteY1" fmla="*/ 0 h 171450"/>
                    <a:gd name="connsiteX2" fmla="*/ 3023870 w 3023870"/>
                    <a:gd name="connsiteY2" fmla="*/ 90170 h 171450"/>
                    <a:gd name="connsiteX3" fmla="*/ 132080 w 3023870"/>
                    <a:gd name="connsiteY3" fmla="*/ 90170 h 171450"/>
                    <a:gd name="connsiteX4" fmla="*/ 96520 w 3023870"/>
                    <a:gd name="connsiteY4" fmla="*/ 171450 h 171450"/>
                    <a:gd name="connsiteX5" fmla="*/ 30480 w 3023870"/>
                    <a:gd name="connsiteY5" fmla="*/ 171450 h 171450"/>
                    <a:gd name="connsiteX6" fmla="*/ 0 w 3023870"/>
                    <a:gd name="connsiteY6" fmla="*/ 68580 h 171450"/>
                    <a:gd name="connsiteX7" fmla="*/ 52070 w 3023870"/>
                    <a:gd name="connsiteY7" fmla="*/ 69850 h 171450"/>
                    <a:gd name="connsiteX8" fmla="*/ 44450 w 3023870"/>
                    <a:gd name="connsiteY8" fmla="*/ 68580 h 171450"/>
                    <a:gd name="connsiteX9" fmla="*/ 53340 w 3023870"/>
                    <a:gd name="connsiteY9" fmla="*/ 149860 h 171450"/>
                    <a:gd name="connsiteX10" fmla="*/ 76200 w 3023870"/>
                    <a:gd name="connsiteY10" fmla="*/ 149860 h 171450"/>
                    <a:gd name="connsiteX11" fmla="*/ 129540 w 3023870"/>
                    <a:gd name="connsiteY11" fmla="*/ 0 h 171450"/>
                    <a:gd name="connsiteX0" fmla="*/ 129540 w 3230880"/>
                    <a:gd name="connsiteY0" fmla="*/ 0 h 171450"/>
                    <a:gd name="connsiteX1" fmla="*/ 2522220 w 3230880"/>
                    <a:gd name="connsiteY1" fmla="*/ 0 h 171450"/>
                    <a:gd name="connsiteX2" fmla="*/ 3230880 w 3230880"/>
                    <a:gd name="connsiteY2" fmla="*/ 127000 h 171450"/>
                    <a:gd name="connsiteX3" fmla="*/ 132080 w 3230880"/>
                    <a:gd name="connsiteY3" fmla="*/ 90170 h 171450"/>
                    <a:gd name="connsiteX4" fmla="*/ 96520 w 3230880"/>
                    <a:gd name="connsiteY4" fmla="*/ 171450 h 171450"/>
                    <a:gd name="connsiteX5" fmla="*/ 30480 w 3230880"/>
                    <a:gd name="connsiteY5" fmla="*/ 171450 h 171450"/>
                    <a:gd name="connsiteX6" fmla="*/ 0 w 3230880"/>
                    <a:gd name="connsiteY6" fmla="*/ 68580 h 171450"/>
                    <a:gd name="connsiteX7" fmla="*/ 52070 w 3230880"/>
                    <a:gd name="connsiteY7" fmla="*/ 69850 h 171450"/>
                    <a:gd name="connsiteX8" fmla="*/ 44450 w 3230880"/>
                    <a:gd name="connsiteY8" fmla="*/ 68580 h 171450"/>
                    <a:gd name="connsiteX9" fmla="*/ 53340 w 3230880"/>
                    <a:gd name="connsiteY9" fmla="*/ 149860 h 171450"/>
                    <a:gd name="connsiteX10" fmla="*/ 76200 w 3230880"/>
                    <a:gd name="connsiteY10" fmla="*/ 149860 h 171450"/>
                    <a:gd name="connsiteX11" fmla="*/ 129540 w 3230880"/>
                    <a:gd name="connsiteY11" fmla="*/ 0 h 171450"/>
                    <a:gd name="connsiteX0" fmla="*/ 129540 w 3230880"/>
                    <a:gd name="connsiteY0" fmla="*/ 0 h 171450"/>
                    <a:gd name="connsiteX1" fmla="*/ 2522220 w 3230880"/>
                    <a:gd name="connsiteY1" fmla="*/ 0 h 171450"/>
                    <a:gd name="connsiteX2" fmla="*/ 3230880 w 3230880"/>
                    <a:gd name="connsiteY2" fmla="*/ 127000 h 171450"/>
                    <a:gd name="connsiteX3" fmla="*/ 121920 w 3230880"/>
                    <a:gd name="connsiteY3" fmla="*/ 118110 h 171450"/>
                    <a:gd name="connsiteX4" fmla="*/ 96520 w 3230880"/>
                    <a:gd name="connsiteY4" fmla="*/ 171450 h 171450"/>
                    <a:gd name="connsiteX5" fmla="*/ 30480 w 3230880"/>
                    <a:gd name="connsiteY5" fmla="*/ 171450 h 171450"/>
                    <a:gd name="connsiteX6" fmla="*/ 0 w 3230880"/>
                    <a:gd name="connsiteY6" fmla="*/ 68580 h 171450"/>
                    <a:gd name="connsiteX7" fmla="*/ 52070 w 3230880"/>
                    <a:gd name="connsiteY7" fmla="*/ 69850 h 171450"/>
                    <a:gd name="connsiteX8" fmla="*/ 44450 w 3230880"/>
                    <a:gd name="connsiteY8" fmla="*/ 68580 h 171450"/>
                    <a:gd name="connsiteX9" fmla="*/ 53340 w 3230880"/>
                    <a:gd name="connsiteY9" fmla="*/ 149860 h 171450"/>
                    <a:gd name="connsiteX10" fmla="*/ 76200 w 3230880"/>
                    <a:gd name="connsiteY10" fmla="*/ 149860 h 171450"/>
                    <a:gd name="connsiteX11" fmla="*/ 129540 w 3230880"/>
                    <a:gd name="connsiteY11" fmla="*/ 0 h 171450"/>
                    <a:gd name="connsiteX0" fmla="*/ 129540 w 3230880"/>
                    <a:gd name="connsiteY0" fmla="*/ 0 h 171450"/>
                    <a:gd name="connsiteX1" fmla="*/ 2522220 w 3230880"/>
                    <a:gd name="connsiteY1" fmla="*/ 0 h 171450"/>
                    <a:gd name="connsiteX2" fmla="*/ 3230880 w 3230880"/>
                    <a:gd name="connsiteY2" fmla="*/ 127000 h 171450"/>
                    <a:gd name="connsiteX3" fmla="*/ 123190 w 3230880"/>
                    <a:gd name="connsiteY3" fmla="*/ 121920 h 171450"/>
                    <a:gd name="connsiteX4" fmla="*/ 96520 w 3230880"/>
                    <a:gd name="connsiteY4" fmla="*/ 171450 h 171450"/>
                    <a:gd name="connsiteX5" fmla="*/ 30480 w 3230880"/>
                    <a:gd name="connsiteY5" fmla="*/ 171450 h 171450"/>
                    <a:gd name="connsiteX6" fmla="*/ 0 w 3230880"/>
                    <a:gd name="connsiteY6" fmla="*/ 68580 h 171450"/>
                    <a:gd name="connsiteX7" fmla="*/ 52070 w 3230880"/>
                    <a:gd name="connsiteY7" fmla="*/ 69850 h 171450"/>
                    <a:gd name="connsiteX8" fmla="*/ 44450 w 3230880"/>
                    <a:gd name="connsiteY8" fmla="*/ 68580 h 171450"/>
                    <a:gd name="connsiteX9" fmla="*/ 53340 w 3230880"/>
                    <a:gd name="connsiteY9" fmla="*/ 149860 h 171450"/>
                    <a:gd name="connsiteX10" fmla="*/ 76200 w 3230880"/>
                    <a:gd name="connsiteY10" fmla="*/ 149860 h 171450"/>
                    <a:gd name="connsiteX11" fmla="*/ 129540 w 3230880"/>
                    <a:gd name="connsiteY11" fmla="*/ 0 h 171450"/>
                    <a:gd name="connsiteX0" fmla="*/ 129540 w 3230880"/>
                    <a:gd name="connsiteY0" fmla="*/ 0 h 171450"/>
                    <a:gd name="connsiteX1" fmla="*/ 2522220 w 3230880"/>
                    <a:gd name="connsiteY1" fmla="*/ 0 h 171450"/>
                    <a:gd name="connsiteX2" fmla="*/ 3230880 w 3230880"/>
                    <a:gd name="connsiteY2" fmla="*/ 127000 h 171450"/>
                    <a:gd name="connsiteX3" fmla="*/ 118110 w 3230880"/>
                    <a:gd name="connsiteY3" fmla="*/ 128270 h 171450"/>
                    <a:gd name="connsiteX4" fmla="*/ 96520 w 3230880"/>
                    <a:gd name="connsiteY4" fmla="*/ 171450 h 171450"/>
                    <a:gd name="connsiteX5" fmla="*/ 30480 w 3230880"/>
                    <a:gd name="connsiteY5" fmla="*/ 171450 h 171450"/>
                    <a:gd name="connsiteX6" fmla="*/ 0 w 3230880"/>
                    <a:gd name="connsiteY6" fmla="*/ 68580 h 171450"/>
                    <a:gd name="connsiteX7" fmla="*/ 52070 w 3230880"/>
                    <a:gd name="connsiteY7" fmla="*/ 69850 h 171450"/>
                    <a:gd name="connsiteX8" fmla="*/ 44450 w 3230880"/>
                    <a:gd name="connsiteY8" fmla="*/ 68580 h 171450"/>
                    <a:gd name="connsiteX9" fmla="*/ 53340 w 3230880"/>
                    <a:gd name="connsiteY9" fmla="*/ 149860 h 171450"/>
                    <a:gd name="connsiteX10" fmla="*/ 76200 w 3230880"/>
                    <a:gd name="connsiteY10" fmla="*/ 149860 h 171450"/>
                    <a:gd name="connsiteX11" fmla="*/ 129540 w 3230880"/>
                    <a:gd name="connsiteY11" fmla="*/ 0 h 171450"/>
                    <a:gd name="connsiteX0" fmla="*/ 129540 w 3230880"/>
                    <a:gd name="connsiteY0" fmla="*/ 0 h 171450"/>
                    <a:gd name="connsiteX1" fmla="*/ 2522220 w 3230880"/>
                    <a:gd name="connsiteY1" fmla="*/ 0 h 171450"/>
                    <a:gd name="connsiteX2" fmla="*/ 3230880 w 3230880"/>
                    <a:gd name="connsiteY2" fmla="*/ 127000 h 171450"/>
                    <a:gd name="connsiteX3" fmla="*/ 2762250 w 3230880"/>
                    <a:gd name="connsiteY3" fmla="*/ 127000 h 171450"/>
                    <a:gd name="connsiteX4" fmla="*/ 118110 w 3230880"/>
                    <a:gd name="connsiteY4" fmla="*/ 128270 h 171450"/>
                    <a:gd name="connsiteX5" fmla="*/ 96520 w 3230880"/>
                    <a:gd name="connsiteY5" fmla="*/ 171450 h 171450"/>
                    <a:gd name="connsiteX6" fmla="*/ 30480 w 3230880"/>
                    <a:gd name="connsiteY6" fmla="*/ 171450 h 171450"/>
                    <a:gd name="connsiteX7" fmla="*/ 0 w 3230880"/>
                    <a:gd name="connsiteY7" fmla="*/ 68580 h 171450"/>
                    <a:gd name="connsiteX8" fmla="*/ 52070 w 3230880"/>
                    <a:gd name="connsiteY8" fmla="*/ 69850 h 171450"/>
                    <a:gd name="connsiteX9" fmla="*/ 44450 w 3230880"/>
                    <a:gd name="connsiteY9" fmla="*/ 68580 h 171450"/>
                    <a:gd name="connsiteX10" fmla="*/ 53340 w 3230880"/>
                    <a:gd name="connsiteY10" fmla="*/ 149860 h 171450"/>
                    <a:gd name="connsiteX11" fmla="*/ 76200 w 3230880"/>
                    <a:gd name="connsiteY11" fmla="*/ 149860 h 171450"/>
                    <a:gd name="connsiteX12" fmla="*/ 129540 w 3230880"/>
                    <a:gd name="connsiteY12" fmla="*/ 0 h 171450"/>
                    <a:gd name="connsiteX0" fmla="*/ 129540 w 3230880"/>
                    <a:gd name="connsiteY0" fmla="*/ 0 h 171450"/>
                    <a:gd name="connsiteX1" fmla="*/ 2522220 w 3230880"/>
                    <a:gd name="connsiteY1" fmla="*/ 0 h 171450"/>
                    <a:gd name="connsiteX2" fmla="*/ 3230880 w 3230880"/>
                    <a:gd name="connsiteY2" fmla="*/ 127000 h 171450"/>
                    <a:gd name="connsiteX3" fmla="*/ 2824480 w 3230880"/>
                    <a:gd name="connsiteY3" fmla="*/ 127000 h 171450"/>
                    <a:gd name="connsiteX4" fmla="*/ 2762250 w 3230880"/>
                    <a:gd name="connsiteY4" fmla="*/ 127000 h 171450"/>
                    <a:gd name="connsiteX5" fmla="*/ 118110 w 3230880"/>
                    <a:gd name="connsiteY5" fmla="*/ 128270 h 171450"/>
                    <a:gd name="connsiteX6" fmla="*/ 96520 w 3230880"/>
                    <a:gd name="connsiteY6" fmla="*/ 171450 h 171450"/>
                    <a:gd name="connsiteX7" fmla="*/ 30480 w 3230880"/>
                    <a:gd name="connsiteY7" fmla="*/ 171450 h 171450"/>
                    <a:gd name="connsiteX8" fmla="*/ 0 w 3230880"/>
                    <a:gd name="connsiteY8" fmla="*/ 68580 h 171450"/>
                    <a:gd name="connsiteX9" fmla="*/ 52070 w 3230880"/>
                    <a:gd name="connsiteY9" fmla="*/ 69850 h 171450"/>
                    <a:gd name="connsiteX10" fmla="*/ 44450 w 3230880"/>
                    <a:gd name="connsiteY10" fmla="*/ 68580 h 171450"/>
                    <a:gd name="connsiteX11" fmla="*/ 53340 w 3230880"/>
                    <a:gd name="connsiteY11" fmla="*/ 149860 h 171450"/>
                    <a:gd name="connsiteX12" fmla="*/ 76200 w 3230880"/>
                    <a:gd name="connsiteY12" fmla="*/ 149860 h 171450"/>
                    <a:gd name="connsiteX13" fmla="*/ 129540 w 3230880"/>
                    <a:gd name="connsiteY13" fmla="*/ 0 h 171450"/>
                    <a:gd name="connsiteX0" fmla="*/ 129540 w 3230880"/>
                    <a:gd name="connsiteY0" fmla="*/ 0 h 171450"/>
                    <a:gd name="connsiteX1" fmla="*/ 2522220 w 3230880"/>
                    <a:gd name="connsiteY1" fmla="*/ 0 h 171450"/>
                    <a:gd name="connsiteX2" fmla="*/ 3230880 w 3230880"/>
                    <a:gd name="connsiteY2" fmla="*/ 127000 h 171450"/>
                    <a:gd name="connsiteX3" fmla="*/ 2824480 w 3230880"/>
                    <a:gd name="connsiteY3" fmla="*/ 127000 h 171450"/>
                    <a:gd name="connsiteX4" fmla="*/ 2730500 w 3230880"/>
                    <a:gd name="connsiteY4" fmla="*/ 127000 h 171450"/>
                    <a:gd name="connsiteX5" fmla="*/ 118110 w 3230880"/>
                    <a:gd name="connsiteY5" fmla="*/ 128270 h 171450"/>
                    <a:gd name="connsiteX6" fmla="*/ 96520 w 3230880"/>
                    <a:gd name="connsiteY6" fmla="*/ 171450 h 171450"/>
                    <a:gd name="connsiteX7" fmla="*/ 30480 w 3230880"/>
                    <a:gd name="connsiteY7" fmla="*/ 171450 h 171450"/>
                    <a:gd name="connsiteX8" fmla="*/ 0 w 3230880"/>
                    <a:gd name="connsiteY8" fmla="*/ 68580 h 171450"/>
                    <a:gd name="connsiteX9" fmla="*/ 52070 w 3230880"/>
                    <a:gd name="connsiteY9" fmla="*/ 69850 h 171450"/>
                    <a:gd name="connsiteX10" fmla="*/ 44450 w 3230880"/>
                    <a:gd name="connsiteY10" fmla="*/ 68580 h 171450"/>
                    <a:gd name="connsiteX11" fmla="*/ 53340 w 3230880"/>
                    <a:gd name="connsiteY11" fmla="*/ 149860 h 171450"/>
                    <a:gd name="connsiteX12" fmla="*/ 76200 w 3230880"/>
                    <a:gd name="connsiteY12" fmla="*/ 149860 h 171450"/>
                    <a:gd name="connsiteX13" fmla="*/ 129540 w 3230880"/>
                    <a:gd name="connsiteY13" fmla="*/ 0 h 171450"/>
                    <a:gd name="connsiteX0" fmla="*/ 129540 w 3230880"/>
                    <a:gd name="connsiteY0" fmla="*/ 0 h 171450"/>
                    <a:gd name="connsiteX1" fmla="*/ 2522220 w 3230880"/>
                    <a:gd name="connsiteY1" fmla="*/ 0 h 171450"/>
                    <a:gd name="connsiteX2" fmla="*/ 3230880 w 3230880"/>
                    <a:gd name="connsiteY2" fmla="*/ 127000 h 171450"/>
                    <a:gd name="connsiteX3" fmla="*/ 2727960 w 3230880"/>
                    <a:gd name="connsiteY3" fmla="*/ 166370 h 171450"/>
                    <a:gd name="connsiteX4" fmla="*/ 2730500 w 3230880"/>
                    <a:gd name="connsiteY4" fmla="*/ 127000 h 171450"/>
                    <a:gd name="connsiteX5" fmla="*/ 118110 w 3230880"/>
                    <a:gd name="connsiteY5" fmla="*/ 128270 h 171450"/>
                    <a:gd name="connsiteX6" fmla="*/ 96520 w 3230880"/>
                    <a:gd name="connsiteY6" fmla="*/ 171450 h 171450"/>
                    <a:gd name="connsiteX7" fmla="*/ 30480 w 3230880"/>
                    <a:gd name="connsiteY7" fmla="*/ 171450 h 171450"/>
                    <a:gd name="connsiteX8" fmla="*/ 0 w 3230880"/>
                    <a:gd name="connsiteY8" fmla="*/ 68580 h 171450"/>
                    <a:gd name="connsiteX9" fmla="*/ 52070 w 3230880"/>
                    <a:gd name="connsiteY9" fmla="*/ 69850 h 171450"/>
                    <a:gd name="connsiteX10" fmla="*/ 44450 w 3230880"/>
                    <a:gd name="connsiteY10" fmla="*/ 68580 h 171450"/>
                    <a:gd name="connsiteX11" fmla="*/ 53340 w 3230880"/>
                    <a:gd name="connsiteY11" fmla="*/ 149860 h 171450"/>
                    <a:gd name="connsiteX12" fmla="*/ 76200 w 3230880"/>
                    <a:gd name="connsiteY12" fmla="*/ 149860 h 171450"/>
                    <a:gd name="connsiteX13" fmla="*/ 129540 w 3230880"/>
                    <a:gd name="connsiteY13" fmla="*/ 0 h 171450"/>
                    <a:gd name="connsiteX0" fmla="*/ 129540 w 3437890"/>
                    <a:gd name="connsiteY0" fmla="*/ 0 h 171450"/>
                    <a:gd name="connsiteX1" fmla="*/ 2522220 w 3437890"/>
                    <a:gd name="connsiteY1" fmla="*/ 0 h 171450"/>
                    <a:gd name="connsiteX2" fmla="*/ 3437890 w 3437890"/>
                    <a:gd name="connsiteY2" fmla="*/ 162560 h 171450"/>
                    <a:gd name="connsiteX3" fmla="*/ 2727960 w 3437890"/>
                    <a:gd name="connsiteY3" fmla="*/ 166370 h 171450"/>
                    <a:gd name="connsiteX4" fmla="*/ 2730500 w 3437890"/>
                    <a:gd name="connsiteY4" fmla="*/ 127000 h 171450"/>
                    <a:gd name="connsiteX5" fmla="*/ 118110 w 3437890"/>
                    <a:gd name="connsiteY5" fmla="*/ 128270 h 171450"/>
                    <a:gd name="connsiteX6" fmla="*/ 96520 w 3437890"/>
                    <a:gd name="connsiteY6" fmla="*/ 171450 h 171450"/>
                    <a:gd name="connsiteX7" fmla="*/ 30480 w 3437890"/>
                    <a:gd name="connsiteY7" fmla="*/ 171450 h 171450"/>
                    <a:gd name="connsiteX8" fmla="*/ 0 w 3437890"/>
                    <a:gd name="connsiteY8" fmla="*/ 68580 h 171450"/>
                    <a:gd name="connsiteX9" fmla="*/ 52070 w 3437890"/>
                    <a:gd name="connsiteY9" fmla="*/ 69850 h 171450"/>
                    <a:gd name="connsiteX10" fmla="*/ 44450 w 3437890"/>
                    <a:gd name="connsiteY10" fmla="*/ 68580 h 171450"/>
                    <a:gd name="connsiteX11" fmla="*/ 53340 w 3437890"/>
                    <a:gd name="connsiteY11" fmla="*/ 149860 h 171450"/>
                    <a:gd name="connsiteX12" fmla="*/ 76200 w 3437890"/>
                    <a:gd name="connsiteY12" fmla="*/ 149860 h 171450"/>
                    <a:gd name="connsiteX13" fmla="*/ 129540 w 3437890"/>
                    <a:gd name="connsiteY13" fmla="*/ 0 h 171450"/>
                    <a:gd name="connsiteX0" fmla="*/ 129540 w 3437890"/>
                    <a:gd name="connsiteY0" fmla="*/ 0 h 171450"/>
                    <a:gd name="connsiteX1" fmla="*/ 2522220 w 3437890"/>
                    <a:gd name="connsiteY1" fmla="*/ 0 h 171450"/>
                    <a:gd name="connsiteX2" fmla="*/ 3437890 w 3437890"/>
                    <a:gd name="connsiteY2" fmla="*/ 166370 h 171450"/>
                    <a:gd name="connsiteX3" fmla="*/ 2727960 w 3437890"/>
                    <a:gd name="connsiteY3" fmla="*/ 166370 h 171450"/>
                    <a:gd name="connsiteX4" fmla="*/ 2730500 w 3437890"/>
                    <a:gd name="connsiteY4" fmla="*/ 127000 h 171450"/>
                    <a:gd name="connsiteX5" fmla="*/ 118110 w 3437890"/>
                    <a:gd name="connsiteY5" fmla="*/ 128270 h 171450"/>
                    <a:gd name="connsiteX6" fmla="*/ 96520 w 3437890"/>
                    <a:gd name="connsiteY6" fmla="*/ 171450 h 171450"/>
                    <a:gd name="connsiteX7" fmla="*/ 30480 w 3437890"/>
                    <a:gd name="connsiteY7" fmla="*/ 171450 h 171450"/>
                    <a:gd name="connsiteX8" fmla="*/ 0 w 3437890"/>
                    <a:gd name="connsiteY8" fmla="*/ 68580 h 171450"/>
                    <a:gd name="connsiteX9" fmla="*/ 52070 w 3437890"/>
                    <a:gd name="connsiteY9" fmla="*/ 69850 h 171450"/>
                    <a:gd name="connsiteX10" fmla="*/ 44450 w 3437890"/>
                    <a:gd name="connsiteY10" fmla="*/ 68580 h 171450"/>
                    <a:gd name="connsiteX11" fmla="*/ 53340 w 3437890"/>
                    <a:gd name="connsiteY11" fmla="*/ 149860 h 171450"/>
                    <a:gd name="connsiteX12" fmla="*/ 76200 w 3437890"/>
                    <a:gd name="connsiteY12" fmla="*/ 149860 h 171450"/>
                    <a:gd name="connsiteX13" fmla="*/ 129540 w 3437890"/>
                    <a:gd name="connsiteY13" fmla="*/ 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37890" h="171450">
                      <a:moveTo>
                        <a:pt x="129540" y="0"/>
                      </a:moveTo>
                      <a:lnTo>
                        <a:pt x="2522220" y="0"/>
                      </a:lnTo>
                      <a:lnTo>
                        <a:pt x="3437890" y="166370"/>
                      </a:lnTo>
                      <a:lnTo>
                        <a:pt x="2727960" y="166370"/>
                      </a:lnTo>
                      <a:lnTo>
                        <a:pt x="2730500" y="127000"/>
                      </a:lnTo>
                      <a:lnTo>
                        <a:pt x="118110" y="128270"/>
                      </a:lnTo>
                      <a:lnTo>
                        <a:pt x="96520" y="171450"/>
                      </a:lnTo>
                      <a:lnTo>
                        <a:pt x="30480" y="171450"/>
                      </a:lnTo>
                      <a:lnTo>
                        <a:pt x="0" y="68580"/>
                      </a:lnTo>
                      <a:lnTo>
                        <a:pt x="52070" y="69850"/>
                      </a:lnTo>
                      <a:lnTo>
                        <a:pt x="44450" y="68580"/>
                      </a:lnTo>
                      <a:lnTo>
                        <a:pt x="53340" y="149860"/>
                      </a:lnTo>
                      <a:lnTo>
                        <a:pt x="76200" y="149860"/>
                      </a:lnTo>
                      <a:lnTo>
                        <a:pt x="12954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NZ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6A9CDA41-EEC4-4609-A71F-B7F94F2A837C}"/>
                    </a:ext>
                  </a:extLst>
                </p:cNvPr>
                <p:cNvSpPr/>
                <p:nvPr/>
              </p:nvSpPr>
              <p:spPr>
                <a:xfrm>
                  <a:off x="607060" y="1679"/>
                  <a:ext cx="3621227" cy="242781"/>
                </a:xfrm>
                <a:custGeom>
                  <a:avLst/>
                  <a:gdLst>
                    <a:gd name="connsiteX0" fmla="*/ 0 w 3619027"/>
                    <a:gd name="connsiteY0" fmla="*/ 0 h 242781"/>
                    <a:gd name="connsiteX1" fmla="*/ 2384701 w 3619027"/>
                    <a:gd name="connsiteY1" fmla="*/ 0 h 242781"/>
                    <a:gd name="connsiteX2" fmla="*/ 3541882 w 3619027"/>
                    <a:gd name="connsiteY2" fmla="*/ 206478 h 242781"/>
                    <a:gd name="connsiteX3" fmla="*/ 3553227 w 3619027"/>
                    <a:gd name="connsiteY3" fmla="*/ 195133 h 242781"/>
                    <a:gd name="connsiteX4" fmla="*/ 3550958 w 3619027"/>
                    <a:gd name="connsiteY4" fmla="*/ 97567 h 242781"/>
                    <a:gd name="connsiteX5" fmla="*/ 3519192 w 3619027"/>
                    <a:gd name="connsiteY5" fmla="*/ 13614 h 242781"/>
                    <a:gd name="connsiteX6" fmla="*/ 3619027 w 3619027"/>
                    <a:gd name="connsiteY6" fmla="*/ 13614 h 242781"/>
                    <a:gd name="connsiteX7" fmla="*/ 3589530 w 3619027"/>
                    <a:gd name="connsiteY7" fmla="*/ 224630 h 242781"/>
                    <a:gd name="connsiteX8" fmla="*/ 3564572 w 3619027"/>
                    <a:gd name="connsiteY8" fmla="*/ 238243 h 242781"/>
                    <a:gd name="connsiteX9" fmla="*/ 3535075 w 3619027"/>
                    <a:gd name="connsiteY9" fmla="*/ 242781 h 242781"/>
                    <a:gd name="connsiteX10" fmla="*/ 3478350 w 3619027"/>
                    <a:gd name="connsiteY10" fmla="*/ 233705 h 242781"/>
                    <a:gd name="connsiteX11" fmla="*/ 3464736 w 3619027"/>
                    <a:gd name="connsiteY11" fmla="*/ 240512 h 242781"/>
                    <a:gd name="connsiteX12" fmla="*/ 3464736 w 3619027"/>
                    <a:gd name="connsiteY12" fmla="*/ 240512 h 242781"/>
                    <a:gd name="connsiteX13" fmla="*/ 2389239 w 3619027"/>
                    <a:gd name="connsiteY13" fmla="*/ 45380 h 242781"/>
                    <a:gd name="connsiteX14" fmla="*/ 0 w 3619027"/>
                    <a:gd name="connsiteY14" fmla="*/ 0 h 242781"/>
                    <a:gd name="connsiteX0" fmla="*/ 0 w 3619027"/>
                    <a:gd name="connsiteY0" fmla="*/ 0 h 242781"/>
                    <a:gd name="connsiteX1" fmla="*/ 2384701 w 3619027"/>
                    <a:gd name="connsiteY1" fmla="*/ 0 h 242781"/>
                    <a:gd name="connsiteX2" fmla="*/ 3541882 w 3619027"/>
                    <a:gd name="connsiteY2" fmla="*/ 206478 h 242781"/>
                    <a:gd name="connsiteX3" fmla="*/ 3553227 w 3619027"/>
                    <a:gd name="connsiteY3" fmla="*/ 195133 h 242781"/>
                    <a:gd name="connsiteX4" fmla="*/ 3550958 w 3619027"/>
                    <a:gd name="connsiteY4" fmla="*/ 97567 h 242781"/>
                    <a:gd name="connsiteX5" fmla="*/ 3519192 w 3619027"/>
                    <a:gd name="connsiteY5" fmla="*/ 13614 h 242781"/>
                    <a:gd name="connsiteX6" fmla="*/ 3619027 w 3619027"/>
                    <a:gd name="connsiteY6" fmla="*/ 13614 h 242781"/>
                    <a:gd name="connsiteX7" fmla="*/ 3589530 w 3619027"/>
                    <a:gd name="connsiteY7" fmla="*/ 224630 h 242781"/>
                    <a:gd name="connsiteX8" fmla="*/ 3564572 w 3619027"/>
                    <a:gd name="connsiteY8" fmla="*/ 238243 h 242781"/>
                    <a:gd name="connsiteX9" fmla="*/ 3535075 w 3619027"/>
                    <a:gd name="connsiteY9" fmla="*/ 242781 h 242781"/>
                    <a:gd name="connsiteX10" fmla="*/ 3494860 w 3619027"/>
                    <a:gd name="connsiteY10" fmla="*/ 242781 h 242781"/>
                    <a:gd name="connsiteX11" fmla="*/ 3464736 w 3619027"/>
                    <a:gd name="connsiteY11" fmla="*/ 240512 h 242781"/>
                    <a:gd name="connsiteX12" fmla="*/ 3464736 w 3619027"/>
                    <a:gd name="connsiteY12" fmla="*/ 240512 h 242781"/>
                    <a:gd name="connsiteX13" fmla="*/ 2389239 w 3619027"/>
                    <a:gd name="connsiteY13" fmla="*/ 45380 h 242781"/>
                    <a:gd name="connsiteX14" fmla="*/ 0 w 3619027"/>
                    <a:gd name="connsiteY14" fmla="*/ 0 h 242781"/>
                    <a:gd name="connsiteX0" fmla="*/ 0 w 3619027"/>
                    <a:gd name="connsiteY0" fmla="*/ 0 h 242781"/>
                    <a:gd name="connsiteX1" fmla="*/ 2384701 w 3619027"/>
                    <a:gd name="connsiteY1" fmla="*/ 0 h 242781"/>
                    <a:gd name="connsiteX2" fmla="*/ 3541882 w 3619027"/>
                    <a:gd name="connsiteY2" fmla="*/ 206478 h 242781"/>
                    <a:gd name="connsiteX3" fmla="*/ 3553227 w 3619027"/>
                    <a:gd name="connsiteY3" fmla="*/ 195133 h 242781"/>
                    <a:gd name="connsiteX4" fmla="*/ 3550958 w 3619027"/>
                    <a:gd name="connsiteY4" fmla="*/ 97567 h 242781"/>
                    <a:gd name="connsiteX5" fmla="*/ 3519192 w 3619027"/>
                    <a:gd name="connsiteY5" fmla="*/ 13614 h 242781"/>
                    <a:gd name="connsiteX6" fmla="*/ 3619027 w 3619027"/>
                    <a:gd name="connsiteY6" fmla="*/ 13614 h 242781"/>
                    <a:gd name="connsiteX7" fmla="*/ 3589530 w 3619027"/>
                    <a:gd name="connsiteY7" fmla="*/ 224630 h 242781"/>
                    <a:gd name="connsiteX8" fmla="*/ 3564572 w 3619027"/>
                    <a:gd name="connsiteY8" fmla="*/ 238243 h 242781"/>
                    <a:gd name="connsiteX9" fmla="*/ 3535075 w 3619027"/>
                    <a:gd name="connsiteY9" fmla="*/ 242781 h 242781"/>
                    <a:gd name="connsiteX10" fmla="*/ 3494860 w 3619027"/>
                    <a:gd name="connsiteY10" fmla="*/ 242781 h 242781"/>
                    <a:gd name="connsiteX11" fmla="*/ 3464736 w 3619027"/>
                    <a:gd name="connsiteY11" fmla="*/ 240512 h 242781"/>
                    <a:gd name="connsiteX12" fmla="*/ 3446956 w 3619027"/>
                    <a:gd name="connsiteY12" fmla="*/ 235432 h 242781"/>
                    <a:gd name="connsiteX13" fmla="*/ 2389239 w 3619027"/>
                    <a:gd name="connsiteY13" fmla="*/ 45380 h 242781"/>
                    <a:gd name="connsiteX14" fmla="*/ 0 w 3619027"/>
                    <a:gd name="connsiteY14" fmla="*/ 0 h 242781"/>
                    <a:gd name="connsiteX0" fmla="*/ 0 w 3619027"/>
                    <a:gd name="connsiteY0" fmla="*/ 0 h 242781"/>
                    <a:gd name="connsiteX1" fmla="*/ 2384701 w 3619027"/>
                    <a:gd name="connsiteY1" fmla="*/ 0 h 242781"/>
                    <a:gd name="connsiteX2" fmla="*/ 3541882 w 3619027"/>
                    <a:gd name="connsiteY2" fmla="*/ 206478 h 242781"/>
                    <a:gd name="connsiteX3" fmla="*/ 3553227 w 3619027"/>
                    <a:gd name="connsiteY3" fmla="*/ 195133 h 242781"/>
                    <a:gd name="connsiteX4" fmla="*/ 3550958 w 3619027"/>
                    <a:gd name="connsiteY4" fmla="*/ 97567 h 242781"/>
                    <a:gd name="connsiteX5" fmla="*/ 3519192 w 3619027"/>
                    <a:gd name="connsiteY5" fmla="*/ 13614 h 242781"/>
                    <a:gd name="connsiteX6" fmla="*/ 3619027 w 3619027"/>
                    <a:gd name="connsiteY6" fmla="*/ 13614 h 242781"/>
                    <a:gd name="connsiteX7" fmla="*/ 3589530 w 3619027"/>
                    <a:gd name="connsiteY7" fmla="*/ 224630 h 242781"/>
                    <a:gd name="connsiteX8" fmla="*/ 3564572 w 3619027"/>
                    <a:gd name="connsiteY8" fmla="*/ 238243 h 242781"/>
                    <a:gd name="connsiteX9" fmla="*/ 3535075 w 3619027"/>
                    <a:gd name="connsiteY9" fmla="*/ 242781 h 242781"/>
                    <a:gd name="connsiteX10" fmla="*/ 3494860 w 3619027"/>
                    <a:gd name="connsiteY10" fmla="*/ 242781 h 242781"/>
                    <a:gd name="connsiteX11" fmla="*/ 3464736 w 3619027"/>
                    <a:gd name="connsiteY11" fmla="*/ 240512 h 242781"/>
                    <a:gd name="connsiteX12" fmla="*/ 3430446 w 3619027"/>
                    <a:gd name="connsiteY12" fmla="*/ 235432 h 242781"/>
                    <a:gd name="connsiteX13" fmla="*/ 2389239 w 3619027"/>
                    <a:gd name="connsiteY13" fmla="*/ 45380 h 242781"/>
                    <a:gd name="connsiteX14" fmla="*/ 0 w 3619027"/>
                    <a:gd name="connsiteY14" fmla="*/ 0 h 242781"/>
                    <a:gd name="connsiteX0" fmla="*/ 0 w 3619027"/>
                    <a:gd name="connsiteY0" fmla="*/ 0 h 242781"/>
                    <a:gd name="connsiteX1" fmla="*/ 2384701 w 3619027"/>
                    <a:gd name="connsiteY1" fmla="*/ 0 h 242781"/>
                    <a:gd name="connsiteX2" fmla="*/ 3541882 w 3619027"/>
                    <a:gd name="connsiteY2" fmla="*/ 206478 h 242781"/>
                    <a:gd name="connsiteX3" fmla="*/ 3553227 w 3619027"/>
                    <a:gd name="connsiteY3" fmla="*/ 195133 h 242781"/>
                    <a:gd name="connsiteX4" fmla="*/ 3550958 w 3619027"/>
                    <a:gd name="connsiteY4" fmla="*/ 97567 h 242781"/>
                    <a:gd name="connsiteX5" fmla="*/ 3519192 w 3619027"/>
                    <a:gd name="connsiteY5" fmla="*/ 13614 h 242781"/>
                    <a:gd name="connsiteX6" fmla="*/ 3619027 w 3619027"/>
                    <a:gd name="connsiteY6" fmla="*/ 13614 h 242781"/>
                    <a:gd name="connsiteX7" fmla="*/ 3592070 w 3619027"/>
                    <a:gd name="connsiteY7" fmla="*/ 213200 h 242781"/>
                    <a:gd name="connsiteX8" fmla="*/ 3564572 w 3619027"/>
                    <a:gd name="connsiteY8" fmla="*/ 238243 h 242781"/>
                    <a:gd name="connsiteX9" fmla="*/ 3535075 w 3619027"/>
                    <a:gd name="connsiteY9" fmla="*/ 242781 h 242781"/>
                    <a:gd name="connsiteX10" fmla="*/ 3494860 w 3619027"/>
                    <a:gd name="connsiteY10" fmla="*/ 242781 h 242781"/>
                    <a:gd name="connsiteX11" fmla="*/ 3464736 w 3619027"/>
                    <a:gd name="connsiteY11" fmla="*/ 240512 h 242781"/>
                    <a:gd name="connsiteX12" fmla="*/ 3430446 w 3619027"/>
                    <a:gd name="connsiteY12" fmla="*/ 235432 h 242781"/>
                    <a:gd name="connsiteX13" fmla="*/ 2389239 w 3619027"/>
                    <a:gd name="connsiteY13" fmla="*/ 45380 h 242781"/>
                    <a:gd name="connsiteX14" fmla="*/ 0 w 3619027"/>
                    <a:gd name="connsiteY14" fmla="*/ 0 h 242781"/>
                    <a:gd name="connsiteX0" fmla="*/ 0 w 3619027"/>
                    <a:gd name="connsiteY0" fmla="*/ 0 h 242781"/>
                    <a:gd name="connsiteX1" fmla="*/ 2384701 w 3619027"/>
                    <a:gd name="connsiteY1" fmla="*/ 0 h 242781"/>
                    <a:gd name="connsiteX2" fmla="*/ 3541882 w 3619027"/>
                    <a:gd name="connsiteY2" fmla="*/ 206478 h 242781"/>
                    <a:gd name="connsiteX3" fmla="*/ 3553227 w 3619027"/>
                    <a:gd name="connsiteY3" fmla="*/ 195133 h 242781"/>
                    <a:gd name="connsiteX4" fmla="*/ 3550958 w 3619027"/>
                    <a:gd name="connsiteY4" fmla="*/ 97567 h 242781"/>
                    <a:gd name="connsiteX5" fmla="*/ 3519192 w 3619027"/>
                    <a:gd name="connsiteY5" fmla="*/ 13614 h 242781"/>
                    <a:gd name="connsiteX6" fmla="*/ 3619027 w 3619027"/>
                    <a:gd name="connsiteY6" fmla="*/ 13614 h 242781"/>
                    <a:gd name="connsiteX7" fmla="*/ 3592070 w 3619027"/>
                    <a:gd name="connsiteY7" fmla="*/ 213200 h 242781"/>
                    <a:gd name="connsiteX8" fmla="*/ 3568382 w 3619027"/>
                    <a:gd name="connsiteY8" fmla="*/ 235703 h 242781"/>
                    <a:gd name="connsiteX9" fmla="*/ 3535075 w 3619027"/>
                    <a:gd name="connsiteY9" fmla="*/ 242781 h 242781"/>
                    <a:gd name="connsiteX10" fmla="*/ 3494860 w 3619027"/>
                    <a:gd name="connsiteY10" fmla="*/ 242781 h 242781"/>
                    <a:gd name="connsiteX11" fmla="*/ 3464736 w 3619027"/>
                    <a:gd name="connsiteY11" fmla="*/ 240512 h 242781"/>
                    <a:gd name="connsiteX12" fmla="*/ 3430446 w 3619027"/>
                    <a:gd name="connsiteY12" fmla="*/ 235432 h 242781"/>
                    <a:gd name="connsiteX13" fmla="*/ 2389239 w 3619027"/>
                    <a:gd name="connsiteY13" fmla="*/ 45380 h 242781"/>
                    <a:gd name="connsiteX14" fmla="*/ 0 w 3619027"/>
                    <a:gd name="connsiteY14" fmla="*/ 0 h 242781"/>
                    <a:gd name="connsiteX0" fmla="*/ 0 w 3619027"/>
                    <a:gd name="connsiteY0" fmla="*/ 0 h 242781"/>
                    <a:gd name="connsiteX1" fmla="*/ 2384701 w 3619027"/>
                    <a:gd name="connsiteY1" fmla="*/ 0 h 242781"/>
                    <a:gd name="connsiteX2" fmla="*/ 3541882 w 3619027"/>
                    <a:gd name="connsiteY2" fmla="*/ 206478 h 242781"/>
                    <a:gd name="connsiteX3" fmla="*/ 3553227 w 3619027"/>
                    <a:gd name="connsiteY3" fmla="*/ 195133 h 242781"/>
                    <a:gd name="connsiteX4" fmla="*/ 3550958 w 3619027"/>
                    <a:gd name="connsiteY4" fmla="*/ 97567 h 242781"/>
                    <a:gd name="connsiteX5" fmla="*/ 3519192 w 3619027"/>
                    <a:gd name="connsiteY5" fmla="*/ 13614 h 242781"/>
                    <a:gd name="connsiteX6" fmla="*/ 3619027 w 3619027"/>
                    <a:gd name="connsiteY6" fmla="*/ 13614 h 242781"/>
                    <a:gd name="connsiteX7" fmla="*/ 3592070 w 3619027"/>
                    <a:gd name="connsiteY7" fmla="*/ 213200 h 242781"/>
                    <a:gd name="connsiteX8" fmla="*/ 3568382 w 3619027"/>
                    <a:gd name="connsiteY8" fmla="*/ 235703 h 242781"/>
                    <a:gd name="connsiteX9" fmla="*/ 3535075 w 3619027"/>
                    <a:gd name="connsiteY9" fmla="*/ 242781 h 242781"/>
                    <a:gd name="connsiteX10" fmla="*/ 3494860 w 3619027"/>
                    <a:gd name="connsiteY10" fmla="*/ 242781 h 242781"/>
                    <a:gd name="connsiteX11" fmla="*/ 3464736 w 3619027"/>
                    <a:gd name="connsiteY11" fmla="*/ 240512 h 242781"/>
                    <a:gd name="connsiteX12" fmla="*/ 3430446 w 3619027"/>
                    <a:gd name="connsiteY12" fmla="*/ 235432 h 242781"/>
                    <a:gd name="connsiteX13" fmla="*/ 2389239 w 3619027"/>
                    <a:gd name="connsiteY13" fmla="*/ 45380 h 242781"/>
                    <a:gd name="connsiteX14" fmla="*/ 555330 w 3619027"/>
                    <a:gd name="connsiteY14" fmla="*/ 12291 h 242781"/>
                    <a:gd name="connsiteX15" fmla="*/ 0 w 3619027"/>
                    <a:gd name="connsiteY15" fmla="*/ 0 h 242781"/>
                    <a:gd name="connsiteX0" fmla="*/ 2200 w 3621227"/>
                    <a:gd name="connsiteY0" fmla="*/ 0 h 242781"/>
                    <a:gd name="connsiteX1" fmla="*/ 2386901 w 3621227"/>
                    <a:gd name="connsiteY1" fmla="*/ 0 h 242781"/>
                    <a:gd name="connsiteX2" fmla="*/ 3544082 w 3621227"/>
                    <a:gd name="connsiteY2" fmla="*/ 206478 h 242781"/>
                    <a:gd name="connsiteX3" fmla="*/ 3555427 w 3621227"/>
                    <a:gd name="connsiteY3" fmla="*/ 195133 h 242781"/>
                    <a:gd name="connsiteX4" fmla="*/ 3553158 w 3621227"/>
                    <a:gd name="connsiteY4" fmla="*/ 97567 h 242781"/>
                    <a:gd name="connsiteX5" fmla="*/ 3521392 w 3621227"/>
                    <a:gd name="connsiteY5" fmla="*/ 13614 h 242781"/>
                    <a:gd name="connsiteX6" fmla="*/ 3621227 w 3621227"/>
                    <a:gd name="connsiteY6" fmla="*/ 13614 h 242781"/>
                    <a:gd name="connsiteX7" fmla="*/ 3594270 w 3621227"/>
                    <a:gd name="connsiteY7" fmla="*/ 213200 h 242781"/>
                    <a:gd name="connsiteX8" fmla="*/ 3570582 w 3621227"/>
                    <a:gd name="connsiteY8" fmla="*/ 235703 h 242781"/>
                    <a:gd name="connsiteX9" fmla="*/ 3537275 w 3621227"/>
                    <a:gd name="connsiteY9" fmla="*/ 242781 h 242781"/>
                    <a:gd name="connsiteX10" fmla="*/ 3497060 w 3621227"/>
                    <a:gd name="connsiteY10" fmla="*/ 242781 h 242781"/>
                    <a:gd name="connsiteX11" fmla="*/ 3466936 w 3621227"/>
                    <a:gd name="connsiteY11" fmla="*/ 240512 h 242781"/>
                    <a:gd name="connsiteX12" fmla="*/ 3432646 w 3621227"/>
                    <a:gd name="connsiteY12" fmla="*/ 235432 h 242781"/>
                    <a:gd name="connsiteX13" fmla="*/ 2391439 w 3621227"/>
                    <a:gd name="connsiteY13" fmla="*/ 45380 h 242781"/>
                    <a:gd name="connsiteX14" fmla="*/ 0 w 3621227"/>
                    <a:gd name="connsiteY14" fmla="*/ 11021 h 242781"/>
                    <a:gd name="connsiteX15" fmla="*/ 2200 w 3621227"/>
                    <a:gd name="connsiteY15" fmla="*/ 0 h 242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621227" h="242781">
                      <a:moveTo>
                        <a:pt x="2200" y="0"/>
                      </a:moveTo>
                      <a:lnTo>
                        <a:pt x="2386901" y="0"/>
                      </a:lnTo>
                      <a:lnTo>
                        <a:pt x="3544082" y="206478"/>
                      </a:lnTo>
                      <a:lnTo>
                        <a:pt x="3555427" y="195133"/>
                      </a:lnTo>
                      <a:cubicBezTo>
                        <a:pt x="3554671" y="162611"/>
                        <a:pt x="3553914" y="130089"/>
                        <a:pt x="3553158" y="97567"/>
                      </a:cubicBezTo>
                      <a:lnTo>
                        <a:pt x="3521392" y="13614"/>
                      </a:lnTo>
                      <a:lnTo>
                        <a:pt x="3621227" y="13614"/>
                      </a:lnTo>
                      <a:lnTo>
                        <a:pt x="3594270" y="213200"/>
                      </a:lnTo>
                      <a:lnTo>
                        <a:pt x="3570582" y="235703"/>
                      </a:lnTo>
                      <a:lnTo>
                        <a:pt x="3537275" y="242781"/>
                      </a:lnTo>
                      <a:lnTo>
                        <a:pt x="3497060" y="242781"/>
                      </a:lnTo>
                      <a:cubicBezTo>
                        <a:pt x="3487019" y="242025"/>
                        <a:pt x="3477672" y="241737"/>
                        <a:pt x="3466936" y="240512"/>
                      </a:cubicBezTo>
                      <a:cubicBezTo>
                        <a:pt x="3456200" y="239287"/>
                        <a:pt x="3438573" y="237125"/>
                        <a:pt x="3432646" y="235432"/>
                      </a:cubicBezTo>
                      <a:lnTo>
                        <a:pt x="2391439" y="45380"/>
                      </a:lnTo>
                      <a:lnTo>
                        <a:pt x="0" y="11021"/>
                      </a:lnTo>
                      <a:lnTo>
                        <a:pt x="2200" y="0"/>
                      </a:lnTo>
                      <a:close/>
                    </a:path>
                  </a:pathLst>
                </a:custGeom>
                <a:solidFill>
                  <a:srgbClr val="9966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1000"/>
                    </a:spcBef>
                    <a:spcAft>
                      <a:spcPts val="1000"/>
                    </a:spcAft>
                  </a:pPr>
                  <a:r>
                    <a:rPr lang="en-NZ" sz="12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18998DBD-CDEA-4C2F-A838-2E7CE1720B87}"/>
                    </a:ext>
                  </a:extLst>
                </p:cNvPr>
                <p:cNvSpPr/>
                <p:nvPr/>
              </p:nvSpPr>
              <p:spPr>
                <a:xfrm>
                  <a:off x="0" y="168910"/>
                  <a:ext cx="666750" cy="247650"/>
                </a:xfrm>
                <a:custGeom>
                  <a:avLst/>
                  <a:gdLst>
                    <a:gd name="connsiteX0" fmla="*/ 645160 w 666750"/>
                    <a:gd name="connsiteY0" fmla="*/ 0 h 245110"/>
                    <a:gd name="connsiteX1" fmla="*/ 645160 w 666750"/>
                    <a:gd name="connsiteY1" fmla="*/ 173990 h 245110"/>
                    <a:gd name="connsiteX2" fmla="*/ 635000 w 666750"/>
                    <a:gd name="connsiteY2" fmla="*/ 175260 h 245110"/>
                    <a:gd name="connsiteX3" fmla="*/ 635000 w 666750"/>
                    <a:gd name="connsiteY3" fmla="*/ 227330 h 245110"/>
                    <a:gd name="connsiteX4" fmla="*/ 600710 w 666750"/>
                    <a:gd name="connsiteY4" fmla="*/ 227330 h 245110"/>
                    <a:gd name="connsiteX5" fmla="*/ 600710 w 666750"/>
                    <a:gd name="connsiteY5" fmla="*/ 233680 h 245110"/>
                    <a:gd name="connsiteX6" fmla="*/ 557530 w 666750"/>
                    <a:gd name="connsiteY6" fmla="*/ 233680 h 245110"/>
                    <a:gd name="connsiteX7" fmla="*/ 63500 w 666750"/>
                    <a:gd name="connsiteY7" fmla="*/ 233680 h 245110"/>
                    <a:gd name="connsiteX8" fmla="*/ 66040 w 666750"/>
                    <a:gd name="connsiteY8" fmla="*/ 217170 h 245110"/>
                    <a:gd name="connsiteX9" fmla="*/ 55880 w 666750"/>
                    <a:gd name="connsiteY9" fmla="*/ 208280 h 245110"/>
                    <a:gd name="connsiteX10" fmla="*/ 50800 w 666750"/>
                    <a:gd name="connsiteY10" fmla="*/ 204470 h 245110"/>
                    <a:gd name="connsiteX11" fmla="*/ 15240 w 666750"/>
                    <a:gd name="connsiteY11" fmla="*/ 205740 h 245110"/>
                    <a:gd name="connsiteX12" fmla="*/ 5080 w 666750"/>
                    <a:gd name="connsiteY12" fmla="*/ 212090 h 245110"/>
                    <a:gd name="connsiteX13" fmla="*/ 5080 w 666750"/>
                    <a:gd name="connsiteY13" fmla="*/ 223520 h 245110"/>
                    <a:gd name="connsiteX14" fmla="*/ 5080 w 666750"/>
                    <a:gd name="connsiteY14" fmla="*/ 223520 h 245110"/>
                    <a:gd name="connsiteX15" fmla="*/ 2540 w 666750"/>
                    <a:gd name="connsiteY15" fmla="*/ 236220 h 245110"/>
                    <a:gd name="connsiteX16" fmla="*/ 0 w 666750"/>
                    <a:gd name="connsiteY16" fmla="*/ 245110 h 245110"/>
                    <a:gd name="connsiteX17" fmla="*/ 565150 w 666750"/>
                    <a:gd name="connsiteY17" fmla="*/ 245110 h 245110"/>
                    <a:gd name="connsiteX18" fmla="*/ 567690 w 666750"/>
                    <a:gd name="connsiteY18" fmla="*/ 237490 h 245110"/>
                    <a:gd name="connsiteX19" fmla="*/ 619760 w 666750"/>
                    <a:gd name="connsiteY19" fmla="*/ 237490 h 245110"/>
                    <a:gd name="connsiteX20" fmla="*/ 661670 w 666750"/>
                    <a:gd name="connsiteY20" fmla="*/ 223520 h 245110"/>
                    <a:gd name="connsiteX21" fmla="*/ 666750 w 666750"/>
                    <a:gd name="connsiteY21" fmla="*/ 214630 h 245110"/>
                    <a:gd name="connsiteX22" fmla="*/ 666750 w 666750"/>
                    <a:gd name="connsiteY22" fmla="*/ 175260 h 245110"/>
                    <a:gd name="connsiteX23" fmla="*/ 660400 w 666750"/>
                    <a:gd name="connsiteY23" fmla="*/ 173990 h 245110"/>
                    <a:gd name="connsiteX24" fmla="*/ 645160 w 666750"/>
                    <a:gd name="connsiteY24" fmla="*/ 0 h 245110"/>
                    <a:gd name="connsiteX0" fmla="*/ 645160 w 666750"/>
                    <a:gd name="connsiteY0" fmla="*/ 0 h 245110"/>
                    <a:gd name="connsiteX1" fmla="*/ 645160 w 666750"/>
                    <a:gd name="connsiteY1" fmla="*/ 173990 h 245110"/>
                    <a:gd name="connsiteX2" fmla="*/ 635000 w 666750"/>
                    <a:gd name="connsiteY2" fmla="*/ 175260 h 245110"/>
                    <a:gd name="connsiteX3" fmla="*/ 635000 w 666750"/>
                    <a:gd name="connsiteY3" fmla="*/ 227330 h 245110"/>
                    <a:gd name="connsiteX4" fmla="*/ 600710 w 666750"/>
                    <a:gd name="connsiteY4" fmla="*/ 227330 h 245110"/>
                    <a:gd name="connsiteX5" fmla="*/ 600710 w 666750"/>
                    <a:gd name="connsiteY5" fmla="*/ 233680 h 245110"/>
                    <a:gd name="connsiteX6" fmla="*/ 557530 w 666750"/>
                    <a:gd name="connsiteY6" fmla="*/ 233680 h 245110"/>
                    <a:gd name="connsiteX7" fmla="*/ 63500 w 666750"/>
                    <a:gd name="connsiteY7" fmla="*/ 233680 h 245110"/>
                    <a:gd name="connsiteX8" fmla="*/ 66040 w 666750"/>
                    <a:gd name="connsiteY8" fmla="*/ 217170 h 245110"/>
                    <a:gd name="connsiteX9" fmla="*/ 55880 w 666750"/>
                    <a:gd name="connsiteY9" fmla="*/ 208280 h 245110"/>
                    <a:gd name="connsiteX10" fmla="*/ 50800 w 666750"/>
                    <a:gd name="connsiteY10" fmla="*/ 204470 h 245110"/>
                    <a:gd name="connsiteX11" fmla="*/ 15240 w 666750"/>
                    <a:gd name="connsiteY11" fmla="*/ 205740 h 245110"/>
                    <a:gd name="connsiteX12" fmla="*/ 5080 w 666750"/>
                    <a:gd name="connsiteY12" fmla="*/ 212090 h 245110"/>
                    <a:gd name="connsiteX13" fmla="*/ 5080 w 666750"/>
                    <a:gd name="connsiteY13" fmla="*/ 223520 h 245110"/>
                    <a:gd name="connsiteX14" fmla="*/ 5080 w 666750"/>
                    <a:gd name="connsiteY14" fmla="*/ 223520 h 245110"/>
                    <a:gd name="connsiteX15" fmla="*/ 2540 w 666750"/>
                    <a:gd name="connsiteY15" fmla="*/ 236220 h 245110"/>
                    <a:gd name="connsiteX16" fmla="*/ 0 w 666750"/>
                    <a:gd name="connsiteY16" fmla="*/ 245110 h 245110"/>
                    <a:gd name="connsiteX17" fmla="*/ 565150 w 666750"/>
                    <a:gd name="connsiteY17" fmla="*/ 245110 h 245110"/>
                    <a:gd name="connsiteX18" fmla="*/ 567690 w 666750"/>
                    <a:gd name="connsiteY18" fmla="*/ 237490 h 245110"/>
                    <a:gd name="connsiteX19" fmla="*/ 619760 w 666750"/>
                    <a:gd name="connsiteY19" fmla="*/ 237490 h 245110"/>
                    <a:gd name="connsiteX20" fmla="*/ 661670 w 666750"/>
                    <a:gd name="connsiteY20" fmla="*/ 223520 h 245110"/>
                    <a:gd name="connsiteX21" fmla="*/ 666750 w 666750"/>
                    <a:gd name="connsiteY21" fmla="*/ 214630 h 245110"/>
                    <a:gd name="connsiteX22" fmla="*/ 666750 w 666750"/>
                    <a:gd name="connsiteY22" fmla="*/ 175260 h 245110"/>
                    <a:gd name="connsiteX23" fmla="*/ 660400 w 666750"/>
                    <a:gd name="connsiteY23" fmla="*/ 173990 h 245110"/>
                    <a:gd name="connsiteX24" fmla="*/ 657860 w 666750"/>
                    <a:gd name="connsiteY24" fmla="*/ 116840 h 245110"/>
                    <a:gd name="connsiteX25" fmla="*/ 645160 w 666750"/>
                    <a:gd name="connsiteY25" fmla="*/ 0 h 245110"/>
                    <a:gd name="connsiteX0" fmla="*/ 645160 w 666750"/>
                    <a:gd name="connsiteY0" fmla="*/ 2540 h 247650"/>
                    <a:gd name="connsiteX1" fmla="*/ 645160 w 666750"/>
                    <a:gd name="connsiteY1" fmla="*/ 176530 h 247650"/>
                    <a:gd name="connsiteX2" fmla="*/ 635000 w 666750"/>
                    <a:gd name="connsiteY2" fmla="*/ 177800 h 247650"/>
                    <a:gd name="connsiteX3" fmla="*/ 635000 w 666750"/>
                    <a:gd name="connsiteY3" fmla="*/ 229870 h 247650"/>
                    <a:gd name="connsiteX4" fmla="*/ 600710 w 666750"/>
                    <a:gd name="connsiteY4" fmla="*/ 229870 h 247650"/>
                    <a:gd name="connsiteX5" fmla="*/ 600710 w 666750"/>
                    <a:gd name="connsiteY5" fmla="*/ 236220 h 247650"/>
                    <a:gd name="connsiteX6" fmla="*/ 557530 w 666750"/>
                    <a:gd name="connsiteY6" fmla="*/ 236220 h 247650"/>
                    <a:gd name="connsiteX7" fmla="*/ 63500 w 666750"/>
                    <a:gd name="connsiteY7" fmla="*/ 236220 h 247650"/>
                    <a:gd name="connsiteX8" fmla="*/ 66040 w 666750"/>
                    <a:gd name="connsiteY8" fmla="*/ 219710 h 247650"/>
                    <a:gd name="connsiteX9" fmla="*/ 55880 w 666750"/>
                    <a:gd name="connsiteY9" fmla="*/ 210820 h 247650"/>
                    <a:gd name="connsiteX10" fmla="*/ 50800 w 666750"/>
                    <a:gd name="connsiteY10" fmla="*/ 207010 h 247650"/>
                    <a:gd name="connsiteX11" fmla="*/ 15240 w 666750"/>
                    <a:gd name="connsiteY11" fmla="*/ 208280 h 247650"/>
                    <a:gd name="connsiteX12" fmla="*/ 5080 w 666750"/>
                    <a:gd name="connsiteY12" fmla="*/ 214630 h 247650"/>
                    <a:gd name="connsiteX13" fmla="*/ 5080 w 666750"/>
                    <a:gd name="connsiteY13" fmla="*/ 226060 h 247650"/>
                    <a:gd name="connsiteX14" fmla="*/ 5080 w 666750"/>
                    <a:gd name="connsiteY14" fmla="*/ 226060 h 247650"/>
                    <a:gd name="connsiteX15" fmla="*/ 2540 w 666750"/>
                    <a:gd name="connsiteY15" fmla="*/ 238760 h 247650"/>
                    <a:gd name="connsiteX16" fmla="*/ 0 w 666750"/>
                    <a:gd name="connsiteY16" fmla="*/ 247650 h 247650"/>
                    <a:gd name="connsiteX17" fmla="*/ 565150 w 666750"/>
                    <a:gd name="connsiteY17" fmla="*/ 247650 h 247650"/>
                    <a:gd name="connsiteX18" fmla="*/ 567690 w 666750"/>
                    <a:gd name="connsiteY18" fmla="*/ 240030 h 247650"/>
                    <a:gd name="connsiteX19" fmla="*/ 619760 w 666750"/>
                    <a:gd name="connsiteY19" fmla="*/ 240030 h 247650"/>
                    <a:gd name="connsiteX20" fmla="*/ 661670 w 666750"/>
                    <a:gd name="connsiteY20" fmla="*/ 226060 h 247650"/>
                    <a:gd name="connsiteX21" fmla="*/ 666750 w 666750"/>
                    <a:gd name="connsiteY21" fmla="*/ 217170 h 247650"/>
                    <a:gd name="connsiteX22" fmla="*/ 666750 w 666750"/>
                    <a:gd name="connsiteY22" fmla="*/ 177800 h 247650"/>
                    <a:gd name="connsiteX23" fmla="*/ 660400 w 666750"/>
                    <a:gd name="connsiteY23" fmla="*/ 176530 h 247650"/>
                    <a:gd name="connsiteX24" fmla="*/ 657860 w 666750"/>
                    <a:gd name="connsiteY24" fmla="*/ 0 h 247650"/>
                    <a:gd name="connsiteX25" fmla="*/ 645160 w 666750"/>
                    <a:gd name="connsiteY25" fmla="*/ 2540 h 247650"/>
                    <a:gd name="connsiteX0" fmla="*/ 645160 w 666750"/>
                    <a:gd name="connsiteY0" fmla="*/ 2540 h 247650"/>
                    <a:gd name="connsiteX1" fmla="*/ 645160 w 666750"/>
                    <a:gd name="connsiteY1" fmla="*/ 176530 h 247650"/>
                    <a:gd name="connsiteX2" fmla="*/ 635000 w 666750"/>
                    <a:gd name="connsiteY2" fmla="*/ 177800 h 247650"/>
                    <a:gd name="connsiteX3" fmla="*/ 635000 w 666750"/>
                    <a:gd name="connsiteY3" fmla="*/ 229870 h 247650"/>
                    <a:gd name="connsiteX4" fmla="*/ 600710 w 666750"/>
                    <a:gd name="connsiteY4" fmla="*/ 229870 h 247650"/>
                    <a:gd name="connsiteX5" fmla="*/ 600710 w 666750"/>
                    <a:gd name="connsiteY5" fmla="*/ 236220 h 247650"/>
                    <a:gd name="connsiteX6" fmla="*/ 557530 w 666750"/>
                    <a:gd name="connsiteY6" fmla="*/ 236220 h 247650"/>
                    <a:gd name="connsiteX7" fmla="*/ 63500 w 666750"/>
                    <a:gd name="connsiteY7" fmla="*/ 236220 h 247650"/>
                    <a:gd name="connsiteX8" fmla="*/ 66040 w 666750"/>
                    <a:gd name="connsiteY8" fmla="*/ 219710 h 247650"/>
                    <a:gd name="connsiteX9" fmla="*/ 55880 w 666750"/>
                    <a:gd name="connsiteY9" fmla="*/ 210820 h 247650"/>
                    <a:gd name="connsiteX10" fmla="*/ 50800 w 666750"/>
                    <a:gd name="connsiteY10" fmla="*/ 207010 h 247650"/>
                    <a:gd name="connsiteX11" fmla="*/ 15240 w 666750"/>
                    <a:gd name="connsiteY11" fmla="*/ 208280 h 247650"/>
                    <a:gd name="connsiteX12" fmla="*/ 5080 w 666750"/>
                    <a:gd name="connsiteY12" fmla="*/ 214630 h 247650"/>
                    <a:gd name="connsiteX13" fmla="*/ 5080 w 666750"/>
                    <a:gd name="connsiteY13" fmla="*/ 226060 h 247650"/>
                    <a:gd name="connsiteX14" fmla="*/ 5080 w 666750"/>
                    <a:gd name="connsiteY14" fmla="*/ 226060 h 247650"/>
                    <a:gd name="connsiteX15" fmla="*/ 2540 w 666750"/>
                    <a:gd name="connsiteY15" fmla="*/ 238760 h 247650"/>
                    <a:gd name="connsiteX16" fmla="*/ 0 w 666750"/>
                    <a:gd name="connsiteY16" fmla="*/ 247650 h 247650"/>
                    <a:gd name="connsiteX17" fmla="*/ 565150 w 666750"/>
                    <a:gd name="connsiteY17" fmla="*/ 247650 h 247650"/>
                    <a:gd name="connsiteX18" fmla="*/ 567690 w 666750"/>
                    <a:gd name="connsiteY18" fmla="*/ 240030 h 247650"/>
                    <a:gd name="connsiteX19" fmla="*/ 619760 w 666750"/>
                    <a:gd name="connsiteY19" fmla="*/ 240030 h 247650"/>
                    <a:gd name="connsiteX20" fmla="*/ 661670 w 666750"/>
                    <a:gd name="connsiteY20" fmla="*/ 226060 h 247650"/>
                    <a:gd name="connsiteX21" fmla="*/ 666750 w 666750"/>
                    <a:gd name="connsiteY21" fmla="*/ 217170 h 247650"/>
                    <a:gd name="connsiteX22" fmla="*/ 666750 w 666750"/>
                    <a:gd name="connsiteY22" fmla="*/ 177800 h 247650"/>
                    <a:gd name="connsiteX23" fmla="*/ 660400 w 666750"/>
                    <a:gd name="connsiteY23" fmla="*/ 176530 h 247650"/>
                    <a:gd name="connsiteX24" fmla="*/ 660400 w 666750"/>
                    <a:gd name="connsiteY24" fmla="*/ 0 h 247650"/>
                    <a:gd name="connsiteX25" fmla="*/ 645160 w 666750"/>
                    <a:gd name="connsiteY25" fmla="*/ 2540 h 247650"/>
                    <a:gd name="connsiteX0" fmla="*/ 645160 w 666750"/>
                    <a:gd name="connsiteY0" fmla="*/ 2540 h 247650"/>
                    <a:gd name="connsiteX1" fmla="*/ 645160 w 666750"/>
                    <a:gd name="connsiteY1" fmla="*/ 176530 h 247650"/>
                    <a:gd name="connsiteX2" fmla="*/ 635000 w 666750"/>
                    <a:gd name="connsiteY2" fmla="*/ 177800 h 247650"/>
                    <a:gd name="connsiteX3" fmla="*/ 635000 w 666750"/>
                    <a:gd name="connsiteY3" fmla="*/ 229870 h 247650"/>
                    <a:gd name="connsiteX4" fmla="*/ 600710 w 666750"/>
                    <a:gd name="connsiteY4" fmla="*/ 229870 h 247650"/>
                    <a:gd name="connsiteX5" fmla="*/ 600710 w 666750"/>
                    <a:gd name="connsiteY5" fmla="*/ 236220 h 247650"/>
                    <a:gd name="connsiteX6" fmla="*/ 557530 w 666750"/>
                    <a:gd name="connsiteY6" fmla="*/ 236220 h 247650"/>
                    <a:gd name="connsiteX7" fmla="*/ 63500 w 666750"/>
                    <a:gd name="connsiteY7" fmla="*/ 236220 h 247650"/>
                    <a:gd name="connsiteX8" fmla="*/ 66040 w 666750"/>
                    <a:gd name="connsiteY8" fmla="*/ 219710 h 247650"/>
                    <a:gd name="connsiteX9" fmla="*/ 55880 w 666750"/>
                    <a:gd name="connsiteY9" fmla="*/ 210820 h 247650"/>
                    <a:gd name="connsiteX10" fmla="*/ 50800 w 666750"/>
                    <a:gd name="connsiteY10" fmla="*/ 207010 h 247650"/>
                    <a:gd name="connsiteX11" fmla="*/ 15240 w 666750"/>
                    <a:gd name="connsiteY11" fmla="*/ 208280 h 247650"/>
                    <a:gd name="connsiteX12" fmla="*/ 5080 w 666750"/>
                    <a:gd name="connsiteY12" fmla="*/ 214630 h 247650"/>
                    <a:gd name="connsiteX13" fmla="*/ 5080 w 666750"/>
                    <a:gd name="connsiteY13" fmla="*/ 226060 h 247650"/>
                    <a:gd name="connsiteX14" fmla="*/ 5080 w 666750"/>
                    <a:gd name="connsiteY14" fmla="*/ 226060 h 247650"/>
                    <a:gd name="connsiteX15" fmla="*/ 2540 w 666750"/>
                    <a:gd name="connsiteY15" fmla="*/ 238760 h 247650"/>
                    <a:gd name="connsiteX16" fmla="*/ 0 w 666750"/>
                    <a:gd name="connsiteY16" fmla="*/ 247650 h 247650"/>
                    <a:gd name="connsiteX17" fmla="*/ 565150 w 666750"/>
                    <a:gd name="connsiteY17" fmla="*/ 247650 h 247650"/>
                    <a:gd name="connsiteX18" fmla="*/ 567690 w 666750"/>
                    <a:gd name="connsiteY18" fmla="*/ 240030 h 247650"/>
                    <a:gd name="connsiteX19" fmla="*/ 619760 w 666750"/>
                    <a:gd name="connsiteY19" fmla="*/ 240030 h 247650"/>
                    <a:gd name="connsiteX20" fmla="*/ 661670 w 666750"/>
                    <a:gd name="connsiteY20" fmla="*/ 226060 h 247650"/>
                    <a:gd name="connsiteX21" fmla="*/ 666750 w 666750"/>
                    <a:gd name="connsiteY21" fmla="*/ 217170 h 247650"/>
                    <a:gd name="connsiteX22" fmla="*/ 666750 w 666750"/>
                    <a:gd name="connsiteY22" fmla="*/ 177800 h 247650"/>
                    <a:gd name="connsiteX23" fmla="*/ 660400 w 666750"/>
                    <a:gd name="connsiteY23" fmla="*/ 176530 h 247650"/>
                    <a:gd name="connsiteX24" fmla="*/ 659130 w 666750"/>
                    <a:gd name="connsiteY24" fmla="*/ 0 h 247650"/>
                    <a:gd name="connsiteX25" fmla="*/ 645160 w 666750"/>
                    <a:gd name="connsiteY25" fmla="*/ 2540 h 247650"/>
                    <a:gd name="connsiteX0" fmla="*/ 645160 w 666750"/>
                    <a:gd name="connsiteY0" fmla="*/ 2540 h 247650"/>
                    <a:gd name="connsiteX1" fmla="*/ 645160 w 666750"/>
                    <a:gd name="connsiteY1" fmla="*/ 176530 h 247650"/>
                    <a:gd name="connsiteX2" fmla="*/ 635000 w 666750"/>
                    <a:gd name="connsiteY2" fmla="*/ 177800 h 247650"/>
                    <a:gd name="connsiteX3" fmla="*/ 635000 w 666750"/>
                    <a:gd name="connsiteY3" fmla="*/ 229870 h 247650"/>
                    <a:gd name="connsiteX4" fmla="*/ 600710 w 666750"/>
                    <a:gd name="connsiteY4" fmla="*/ 229870 h 247650"/>
                    <a:gd name="connsiteX5" fmla="*/ 600710 w 666750"/>
                    <a:gd name="connsiteY5" fmla="*/ 236220 h 247650"/>
                    <a:gd name="connsiteX6" fmla="*/ 557530 w 666750"/>
                    <a:gd name="connsiteY6" fmla="*/ 236220 h 247650"/>
                    <a:gd name="connsiteX7" fmla="*/ 63500 w 666750"/>
                    <a:gd name="connsiteY7" fmla="*/ 236220 h 247650"/>
                    <a:gd name="connsiteX8" fmla="*/ 66040 w 666750"/>
                    <a:gd name="connsiteY8" fmla="*/ 219710 h 247650"/>
                    <a:gd name="connsiteX9" fmla="*/ 55880 w 666750"/>
                    <a:gd name="connsiteY9" fmla="*/ 210820 h 247650"/>
                    <a:gd name="connsiteX10" fmla="*/ 50800 w 666750"/>
                    <a:gd name="connsiteY10" fmla="*/ 207010 h 247650"/>
                    <a:gd name="connsiteX11" fmla="*/ 15240 w 666750"/>
                    <a:gd name="connsiteY11" fmla="*/ 208280 h 247650"/>
                    <a:gd name="connsiteX12" fmla="*/ 5080 w 666750"/>
                    <a:gd name="connsiteY12" fmla="*/ 214630 h 247650"/>
                    <a:gd name="connsiteX13" fmla="*/ 5080 w 666750"/>
                    <a:gd name="connsiteY13" fmla="*/ 226060 h 247650"/>
                    <a:gd name="connsiteX14" fmla="*/ 5080 w 666750"/>
                    <a:gd name="connsiteY14" fmla="*/ 226060 h 247650"/>
                    <a:gd name="connsiteX15" fmla="*/ 2540 w 666750"/>
                    <a:gd name="connsiteY15" fmla="*/ 238760 h 247650"/>
                    <a:gd name="connsiteX16" fmla="*/ 0 w 666750"/>
                    <a:gd name="connsiteY16" fmla="*/ 247650 h 247650"/>
                    <a:gd name="connsiteX17" fmla="*/ 565150 w 666750"/>
                    <a:gd name="connsiteY17" fmla="*/ 247650 h 247650"/>
                    <a:gd name="connsiteX18" fmla="*/ 575310 w 666750"/>
                    <a:gd name="connsiteY18" fmla="*/ 242570 h 247650"/>
                    <a:gd name="connsiteX19" fmla="*/ 619760 w 666750"/>
                    <a:gd name="connsiteY19" fmla="*/ 240030 h 247650"/>
                    <a:gd name="connsiteX20" fmla="*/ 661670 w 666750"/>
                    <a:gd name="connsiteY20" fmla="*/ 226060 h 247650"/>
                    <a:gd name="connsiteX21" fmla="*/ 666750 w 666750"/>
                    <a:gd name="connsiteY21" fmla="*/ 217170 h 247650"/>
                    <a:gd name="connsiteX22" fmla="*/ 666750 w 666750"/>
                    <a:gd name="connsiteY22" fmla="*/ 177800 h 247650"/>
                    <a:gd name="connsiteX23" fmla="*/ 660400 w 666750"/>
                    <a:gd name="connsiteY23" fmla="*/ 176530 h 247650"/>
                    <a:gd name="connsiteX24" fmla="*/ 659130 w 666750"/>
                    <a:gd name="connsiteY24" fmla="*/ 0 h 247650"/>
                    <a:gd name="connsiteX25" fmla="*/ 645160 w 666750"/>
                    <a:gd name="connsiteY25" fmla="*/ 2540 h 247650"/>
                    <a:gd name="connsiteX0" fmla="*/ 645160 w 666750"/>
                    <a:gd name="connsiteY0" fmla="*/ 2540 h 247650"/>
                    <a:gd name="connsiteX1" fmla="*/ 645160 w 666750"/>
                    <a:gd name="connsiteY1" fmla="*/ 176530 h 247650"/>
                    <a:gd name="connsiteX2" fmla="*/ 635000 w 666750"/>
                    <a:gd name="connsiteY2" fmla="*/ 177800 h 247650"/>
                    <a:gd name="connsiteX3" fmla="*/ 635000 w 666750"/>
                    <a:gd name="connsiteY3" fmla="*/ 229870 h 247650"/>
                    <a:gd name="connsiteX4" fmla="*/ 600710 w 666750"/>
                    <a:gd name="connsiteY4" fmla="*/ 229870 h 247650"/>
                    <a:gd name="connsiteX5" fmla="*/ 600710 w 666750"/>
                    <a:gd name="connsiteY5" fmla="*/ 236220 h 247650"/>
                    <a:gd name="connsiteX6" fmla="*/ 557530 w 666750"/>
                    <a:gd name="connsiteY6" fmla="*/ 236220 h 247650"/>
                    <a:gd name="connsiteX7" fmla="*/ 63500 w 666750"/>
                    <a:gd name="connsiteY7" fmla="*/ 236220 h 247650"/>
                    <a:gd name="connsiteX8" fmla="*/ 66040 w 666750"/>
                    <a:gd name="connsiteY8" fmla="*/ 219710 h 247650"/>
                    <a:gd name="connsiteX9" fmla="*/ 55880 w 666750"/>
                    <a:gd name="connsiteY9" fmla="*/ 210820 h 247650"/>
                    <a:gd name="connsiteX10" fmla="*/ 50800 w 666750"/>
                    <a:gd name="connsiteY10" fmla="*/ 207010 h 247650"/>
                    <a:gd name="connsiteX11" fmla="*/ 15240 w 666750"/>
                    <a:gd name="connsiteY11" fmla="*/ 208280 h 247650"/>
                    <a:gd name="connsiteX12" fmla="*/ 5080 w 666750"/>
                    <a:gd name="connsiteY12" fmla="*/ 214630 h 247650"/>
                    <a:gd name="connsiteX13" fmla="*/ 5080 w 666750"/>
                    <a:gd name="connsiteY13" fmla="*/ 226060 h 247650"/>
                    <a:gd name="connsiteX14" fmla="*/ 5080 w 666750"/>
                    <a:gd name="connsiteY14" fmla="*/ 226060 h 247650"/>
                    <a:gd name="connsiteX15" fmla="*/ 2540 w 666750"/>
                    <a:gd name="connsiteY15" fmla="*/ 238760 h 247650"/>
                    <a:gd name="connsiteX16" fmla="*/ 0 w 666750"/>
                    <a:gd name="connsiteY16" fmla="*/ 247650 h 247650"/>
                    <a:gd name="connsiteX17" fmla="*/ 565150 w 666750"/>
                    <a:gd name="connsiteY17" fmla="*/ 247650 h 247650"/>
                    <a:gd name="connsiteX18" fmla="*/ 575310 w 666750"/>
                    <a:gd name="connsiteY18" fmla="*/ 242570 h 247650"/>
                    <a:gd name="connsiteX19" fmla="*/ 622300 w 666750"/>
                    <a:gd name="connsiteY19" fmla="*/ 240030 h 247650"/>
                    <a:gd name="connsiteX20" fmla="*/ 661670 w 666750"/>
                    <a:gd name="connsiteY20" fmla="*/ 226060 h 247650"/>
                    <a:gd name="connsiteX21" fmla="*/ 666750 w 666750"/>
                    <a:gd name="connsiteY21" fmla="*/ 217170 h 247650"/>
                    <a:gd name="connsiteX22" fmla="*/ 666750 w 666750"/>
                    <a:gd name="connsiteY22" fmla="*/ 177800 h 247650"/>
                    <a:gd name="connsiteX23" fmla="*/ 660400 w 666750"/>
                    <a:gd name="connsiteY23" fmla="*/ 176530 h 247650"/>
                    <a:gd name="connsiteX24" fmla="*/ 659130 w 666750"/>
                    <a:gd name="connsiteY24" fmla="*/ 0 h 247650"/>
                    <a:gd name="connsiteX25" fmla="*/ 645160 w 666750"/>
                    <a:gd name="connsiteY25" fmla="*/ 2540 h 247650"/>
                    <a:gd name="connsiteX0" fmla="*/ 645160 w 666750"/>
                    <a:gd name="connsiteY0" fmla="*/ 2540 h 247650"/>
                    <a:gd name="connsiteX1" fmla="*/ 645160 w 666750"/>
                    <a:gd name="connsiteY1" fmla="*/ 176530 h 247650"/>
                    <a:gd name="connsiteX2" fmla="*/ 635000 w 666750"/>
                    <a:gd name="connsiteY2" fmla="*/ 177800 h 247650"/>
                    <a:gd name="connsiteX3" fmla="*/ 635000 w 666750"/>
                    <a:gd name="connsiteY3" fmla="*/ 229870 h 247650"/>
                    <a:gd name="connsiteX4" fmla="*/ 600710 w 666750"/>
                    <a:gd name="connsiteY4" fmla="*/ 229870 h 247650"/>
                    <a:gd name="connsiteX5" fmla="*/ 600710 w 666750"/>
                    <a:gd name="connsiteY5" fmla="*/ 236220 h 247650"/>
                    <a:gd name="connsiteX6" fmla="*/ 557530 w 666750"/>
                    <a:gd name="connsiteY6" fmla="*/ 236220 h 247650"/>
                    <a:gd name="connsiteX7" fmla="*/ 63500 w 666750"/>
                    <a:gd name="connsiteY7" fmla="*/ 236220 h 247650"/>
                    <a:gd name="connsiteX8" fmla="*/ 66040 w 666750"/>
                    <a:gd name="connsiteY8" fmla="*/ 219710 h 247650"/>
                    <a:gd name="connsiteX9" fmla="*/ 55880 w 666750"/>
                    <a:gd name="connsiteY9" fmla="*/ 210820 h 247650"/>
                    <a:gd name="connsiteX10" fmla="*/ 50800 w 666750"/>
                    <a:gd name="connsiteY10" fmla="*/ 207010 h 247650"/>
                    <a:gd name="connsiteX11" fmla="*/ 15240 w 666750"/>
                    <a:gd name="connsiteY11" fmla="*/ 208280 h 247650"/>
                    <a:gd name="connsiteX12" fmla="*/ 5080 w 666750"/>
                    <a:gd name="connsiteY12" fmla="*/ 214630 h 247650"/>
                    <a:gd name="connsiteX13" fmla="*/ 5080 w 666750"/>
                    <a:gd name="connsiteY13" fmla="*/ 226060 h 247650"/>
                    <a:gd name="connsiteX14" fmla="*/ 5080 w 666750"/>
                    <a:gd name="connsiteY14" fmla="*/ 226060 h 247650"/>
                    <a:gd name="connsiteX15" fmla="*/ 2540 w 666750"/>
                    <a:gd name="connsiteY15" fmla="*/ 238760 h 247650"/>
                    <a:gd name="connsiteX16" fmla="*/ 0 w 666750"/>
                    <a:gd name="connsiteY16" fmla="*/ 247650 h 247650"/>
                    <a:gd name="connsiteX17" fmla="*/ 565150 w 666750"/>
                    <a:gd name="connsiteY17" fmla="*/ 247650 h 247650"/>
                    <a:gd name="connsiteX18" fmla="*/ 589280 w 666750"/>
                    <a:gd name="connsiteY18" fmla="*/ 245110 h 247650"/>
                    <a:gd name="connsiteX19" fmla="*/ 622300 w 666750"/>
                    <a:gd name="connsiteY19" fmla="*/ 240030 h 247650"/>
                    <a:gd name="connsiteX20" fmla="*/ 661670 w 666750"/>
                    <a:gd name="connsiteY20" fmla="*/ 226060 h 247650"/>
                    <a:gd name="connsiteX21" fmla="*/ 666750 w 666750"/>
                    <a:gd name="connsiteY21" fmla="*/ 217170 h 247650"/>
                    <a:gd name="connsiteX22" fmla="*/ 666750 w 666750"/>
                    <a:gd name="connsiteY22" fmla="*/ 177800 h 247650"/>
                    <a:gd name="connsiteX23" fmla="*/ 660400 w 666750"/>
                    <a:gd name="connsiteY23" fmla="*/ 176530 h 247650"/>
                    <a:gd name="connsiteX24" fmla="*/ 659130 w 666750"/>
                    <a:gd name="connsiteY24" fmla="*/ 0 h 247650"/>
                    <a:gd name="connsiteX25" fmla="*/ 645160 w 666750"/>
                    <a:gd name="connsiteY25" fmla="*/ 2540 h 247650"/>
                    <a:gd name="connsiteX0" fmla="*/ 645160 w 666750"/>
                    <a:gd name="connsiteY0" fmla="*/ 2540 h 247650"/>
                    <a:gd name="connsiteX1" fmla="*/ 645160 w 666750"/>
                    <a:gd name="connsiteY1" fmla="*/ 176530 h 247650"/>
                    <a:gd name="connsiteX2" fmla="*/ 635000 w 666750"/>
                    <a:gd name="connsiteY2" fmla="*/ 177800 h 247650"/>
                    <a:gd name="connsiteX3" fmla="*/ 635000 w 666750"/>
                    <a:gd name="connsiteY3" fmla="*/ 229870 h 247650"/>
                    <a:gd name="connsiteX4" fmla="*/ 600710 w 666750"/>
                    <a:gd name="connsiteY4" fmla="*/ 229870 h 247650"/>
                    <a:gd name="connsiteX5" fmla="*/ 600710 w 666750"/>
                    <a:gd name="connsiteY5" fmla="*/ 236220 h 247650"/>
                    <a:gd name="connsiteX6" fmla="*/ 557530 w 666750"/>
                    <a:gd name="connsiteY6" fmla="*/ 236220 h 247650"/>
                    <a:gd name="connsiteX7" fmla="*/ 63500 w 666750"/>
                    <a:gd name="connsiteY7" fmla="*/ 236220 h 247650"/>
                    <a:gd name="connsiteX8" fmla="*/ 66040 w 666750"/>
                    <a:gd name="connsiteY8" fmla="*/ 219710 h 247650"/>
                    <a:gd name="connsiteX9" fmla="*/ 55880 w 666750"/>
                    <a:gd name="connsiteY9" fmla="*/ 210820 h 247650"/>
                    <a:gd name="connsiteX10" fmla="*/ 50800 w 666750"/>
                    <a:gd name="connsiteY10" fmla="*/ 207010 h 247650"/>
                    <a:gd name="connsiteX11" fmla="*/ 15240 w 666750"/>
                    <a:gd name="connsiteY11" fmla="*/ 208280 h 247650"/>
                    <a:gd name="connsiteX12" fmla="*/ 5080 w 666750"/>
                    <a:gd name="connsiteY12" fmla="*/ 214630 h 247650"/>
                    <a:gd name="connsiteX13" fmla="*/ 5080 w 666750"/>
                    <a:gd name="connsiteY13" fmla="*/ 226060 h 247650"/>
                    <a:gd name="connsiteX14" fmla="*/ 5080 w 666750"/>
                    <a:gd name="connsiteY14" fmla="*/ 226060 h 247650"/>
                    <a:gd name="connsiteX15" fmla="*/ 2540 w 666750"/>
                    <a:gd name="connsiteY15" fmla="*/ 238760 h 247650"/>
                    <a:gd name="connsiteX16" fmla="*/ 0 w 666750"/>
                    <a:gd name="connsiteY16" fmla="*/ 247650 h 247650"/>
                    <a:gd name="connsiteX17" fmla="*/ 565150 w 666750"/>
                    <a:gd name="connsiteY17" fmla="*/ 247650 h 247650"/>
                    <a:gd name="connsiteX18" fmla="*/ 589280 w 666750"/>
                    <a:gd name="connsiteY18" fmla="*/ 245110 h 247650"/>
                    <a:gd name="connsiteX19" fmla="*/ 623570 w 666750"/>
                    <a:gd name="connsiteY19" fmla="*/ 243840 h 247650"/>
                    <a:gd name="connsiteX20" fmla="*/ 661670 w 666750"/>
                    <a:gd name="connsiteY20" fmla="*/ 226060 h 247650"/>
                    <a:gd name="connsiteX21" fmla="*/ 666750 w 666750"/>
                    <a:gd name="connsiteY21" fmla="*/ 217170 h 247650"/>
                    <a:gd name="connsiteX22" fmla="*/ 666750 w 666750"/>
                    <a:gd name="connsiteY22" fmla="*/ 177800 h 247650"/>
                    <a:gd name="connsiteX23" fmla="*/ 660400 w 666750"/>
                    <a:gd name="connsiteY23" fmla="*/ 176530 h 247650"/>
                    <a:gd name="connsiteX24" fmla="*/ 659130 w 666750"/>
                    <a:gd name="connsiteY24" fmla="*/ 0 h 247650"/>
                    <a:gd name="connsiteX25" fmla="*/ 645160 w 666750"/>
                    <a:gd name="connsiteY25" fmla="*/ 2540 h 247650"/>
                    <a:gd name="connsiteX0" fmla="*/ 645160 w 666750"/>
                    <a:gd name="connsiteY0" fmla="*/ 2540 h 247650"/>
                    <a:gd name="connsiteX1" fmla="*/ 645160 w 666750"/>
                    <a:gd name="connsiteY1" fmla="*/ 176530 h 247650"/>
                    <a:gd name="connsiteX2" fmla="*/ 635000 w 666750"/>
                    <a:gd name="connsiteY2" fmla="*/ 177800 h 247650"/>
                    <a:gd name="connsiteX3" fmla="*/ 635000 w 666750"/>
                    <a:gd name="connsiteY3" fmla="*/ 229870 h 247650"/>
                    <a:gd name="connsiteX4" fmla="*/ 600710 w 666750"/>
                    <a:gd name="connsiteY4" fmla="*/ 229870 h 247650"/>
                    <a:gd name="connsiteX5" fmla="*/ 600710 w 666750"/>
                    <a:gd name="connsiteY5" fmla="*/ 236220 h 247650"/>
                    <a:gd name="connsiteX6" fmla="*/ 557530 w 666750"/>
                    <a:gd name="connsiteY6" fmla="*/ 236220 h 247650"/>
                    <a:gd name="connsiteX7" fmla="*/ 63500 w 666750"/>
                    <a:gd name="connsiteY7" fmla="*/ 236220 h 247650"/>
                    <a:gd name="connsiteX8" fmla="*/ 66040 w 666750"/>
                    <a:gd name="connsiteY8" fmla="*/ 219710 h 247650"/>
                    <a:gd name="connsiteX9" fmla="*/ 55880 w 666750"/>
                    <a:gd name="connsiteY9" fmla="*/ 210820 h 247650"/>
                    <a:gd name="connsiteX10" fmla="*/ 48260 w 666750"/>
                    <a:gd name="connsiteY10" fmla="*/ 203200 h 247650"/>
                    <a:gd name="connsiteX11" fmla="*/ 15240 w 666750"/>
                    <a:gd name="connsiteY11" fmla="*/ 208280 h 247650"/>
                    <a:gd name="connsiteX12" fmla="*/ 5080 w 666750"/>
                    <a:gd name="connsiteY12" fmla="*/ 214630 h 247650"/>
                    <a:gd name="connsiteX13" fmla="*/ 5080 w 666750"/>
                    <a:gd name="connsiteY13" fmla="*/ 226060 h 247650"/>
                    <a:gd name="connsiteX14" fmla="*/ 5080 w 666750"/>
                    <a:gd name="connsiteY14" fmla="*/ 226060 h 247650"/>
                    <a:gd name="connsiteX15" fmla="*/ 2540 w 666750"/>
                    <a:gd name="connsiteY15" fmla="*/ 238760 h 247650"/>
                    <a:gd name="connsiteX16" fmla="*/ 0 w 666750"/>
                    <a:gd name="connsiteY16" fmla="*/ 247650 h 247650"/>
                    <a:gd name="connsiteX17" fmla="*/ 565150 w 666750"/>
                    <a:gd name="connsiteY17" fmla="*/ 247650 h 247650"/>
                    <a:gd name="connsiteX18" fmla="*/ 589280 w 666750"/>
                    <a:gd name="connsiteY18" fmla="*/ 245110 h 247650"/>
                    <a:gd name="connsiteX19" fmla="*/ 623570 w 666750"/>
                    <a:gd name="connsiteY19" fmla="*/ 243840 h 247650"/>
                    <a:gd name="connsiteX20" fmla="*/ 661670 w 666750"/>
                    <a:gd name="connsiteY20" fmla="*/ 226060 h 247650"/>
                    <a:gd name="connsiteX21" fmla="*/ 666750 w 666750"/>
                    <a:gd name="connsiteY21" fmla="*/ 217170 h 247650"/>
                    <a:gd name="connsiteX22" fmla="*/ 666750 w 666750"/>
                    <a:gd name="connsiteY22" fmla="*/ 177800 h 247650"/>
                    <a:gd name="connsiteX23" fmla="*/ 660400 w 666750"/>
                    <a:gd name="connsiteY23" fmla="*/ 176530 h 247650"/>
                    <a:gd name="connsiteX24" fmla="*/ 659130 w 666750"/>
                    <a:gd name="connsiteY24" fmla="*/ 0 h 247650"/>
                    <a:gd name="connsiteX25" fmla="*/ 645160 w 666750"/>
                    <a:gd name="connsiteY25" fmla="*/ 2540 h 247650"/>
                    <a:gd name="connsiteX0" fmla="*/ 645160 w 666750"/>
                    <a:gd name="connsiteY0" fmla="*/ 2540 h 247650"/>
                    <a:gd name="connsiteX1" fmla="*/ 645160 w 666750"/>
                    <a:gd name="connsiteY1" fmla="*/ 176530 h 247650"/>
                    <a:gd name="connsiteX2" fmla="*/ 635000 w 666750"/>
                    <a:gd name="connsiteY2" fmla="*/ 177800 h 247650"/>
                    <a:gd name="connsiteX3" fmla="*/ 635000 w 666750"/>
                    <a:gd name="connsiteY3" fmla="*/ 229870 h 247650"/>
                    <a:gd name="connsiteX4" fmla="*/ 600710 w 666750"/>
                    <a:gd name="connsiteY4" fmla="*/ 229870 h 247650"/>
                    <a:gd name="connsiteX5" fmla="*/ 600710 w 666750"/>
                    <a:gd name="connsiteY5" fmla="*/ 236220 h 247650"/>
                    <a:gd name="connsiteX6" fmla="*/ 557530 w 666750"/>
                    <a:gd name="connsiteY6" fmla="*/ 236220 h 247650"/>
                    <a:gd name="connsiteX7" fmla="*/ 63500 w 666750"/>
                    <a:gd name="connsiteY7" fmla="*/ 236220 h 247650"/>
                    <a:gd name="connsiteX8" fmla="*/ 66040 w 666750"/>
                    <a:gd name="connsiteY8" fmla="*/ 219710 h 247650"/>
                    <a:gd name="connsiteX9" fmla="*/ 55880 w 666750"/>
                    <a:gd name="connsiteY9" fmla="*/ 210820 h 247650"/>
                    <a:gd name="connsiteX10" fmla="*/ 48260 w 666750"/>
                    <a:gd name="connsiteY10" fmla="*/ 203200 h 247650"/>
                    <a:gd name="connsiteX11" fmla="*/ 20320 w 666750"/>
                    <a:gd name="connsiteY11" fmla="*/ 205740 h 247650"/>
                    <a:gd name="connsiteX12" fmla="*/ 5080 w 666750"/>
                    <a:gd name="connsiteY12" fmla="*/ 214630 h 247650"/>
                    <a:gd name="connsiteX13" fmla="*/ 5080 w 666750"/>
                    <a:gd name="connsiteY13" fmla="*/ 226060 h 247650"/>
                    <a:gd name="connsiteX14" fmla="*/ 5080 w 666750"/>
                    <a:gd name="connsiteY14" fmla="*/ 226060 h 247650"/>
                    <a:gd name="connsiteX15" fmla="*/ 2540 w 666750"/>
                    <a:gd name="connsiteY15" fmla="*/ 238760 h 247650"/>
                    <a:gd name="connsiteX16" fmla="*/ 0 w 666750"/>
                    <a:gd name="connsiteY16" fmla="*/ 247650 h 247650"/>
                    <a:gd name="connsiteX17" fmla="*/ 565150 w 666750"/>
                    <a:gd name="connsiteY17" fmla="*/ 247650 h 247650"/>
                    <a:gd name="connsiteX18" fmla="*/ 589280 w 666750"/>
                    <a:gd name="connsiteY18" fmla="*/ 245110 h 247650"/>
                    <a:gd name="connsiteX19" fmla="*/ 623570 w 666750"/>
                    <a:gd name="connsiteY19" fmla="*/ 243840 h 247650"/>
                    <a:gd name="connsiteX20" fmla="*/ 661670 w 666750"/>
                    <a:gd name="connsiteY20" fmla="*/ 226060 h 247650"/>
                    <a:gd name="connsiteX21" fmla="*/ 666750 w 666750"/>
                    <a:gd name="connsiteY21" fmla="*/ 217170 h 247650"/>
                    <a:gd name="connsiteX22" fmla="*/ 666750 w 666750"/>
                    <a:gd name="connsiteY22" fmla="*/ 177800 h 247650"/>
                    <a:gd name="connsiteX23" fmla="*/ 660400 w 666750"/>
                    <a:gd name="connsiteY23" fmla="*/ 176530 h 247650"/>
                    <a:gd name="connsiteX24" fmla="*/ 659130 w 666750"/>
                    <a:gd name="connsiteY24" fmla="*/ 0 h 247650"/>
                    <a:gd name="connsiteX25" fmla="*/ 645160 w 666750"/>
                    <a:gd name="connsiteY25" fmla="*/ 254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66750" h="247650">
                      <a:moveTo>
                        <a:pt x="645160" y="2540"/>
                      </a:moveTo>
                      <a:lnTo>
                        <a:pt x="645160" y="176530"/>
                      </a:lnTo>
                      <a:lnTo>
                        <a:pt x="635000" y="177800"/>
                      </a:lnTo>
                      <a:lnTo>
                        <a:pt x="635000" y="229870"/>
                      </a:lnTo>
                      <a:lnTo>
                        <a:pt x="600710" y="229870"/>
                      </a:lnTo>
                      <a:lnTo>
                        <a:pt x="600710" y="236220"/>
                      </a:lnTo>
                      <a:lnTo>
                        <a:pt x="557530" y="236220"/>
                      </a:lnTo>
                      <a:lnTo>
                        <a:pt x="63500" y="236220"/>
                      </a:lnTo>
                      <a:lnTo>
                        <a:pt x="66040" y="219710"/>
                      </a:lnTo>
                      <a:lnTo>
                        <a:pt x="55880" y="210820"/>
                      </a:lnTo>
                      <a:lnTo>
                        <a:pt x="48260" y="203200"/>
                      </a:lnTo>
                      <a:lnTo>
                        <a:pt x="20320" y="205740"/>
                      </a:lnTo>
                      <a:lnTo>
                        <a:pt x="5080" y="214630"/>
                      </a:lnTo>
                      <a:lnTo>
                        <a:pt x="5080" y="226060"/>
                      </a:lnTo>
                      <a:lnTo>
                        <a:pt x="5080" y="226060"/>
                      </a:lnTo>
                      <a:lnTo>
                        <a:pt x="2540" y="238760"/>
                      </a:lnTo>
                      <a:lnTo>
                        <a:pt x="0" y="247650"/>
                      </a:lnTo>
                      <a:lnTo>
                        <a:pt x="565150" y="247650"/>
                      </a:lnTo>
                      <a:lnTo>
                        <a:pt x="589280" y="245110"/>
                      </a:lnTo>
                      <a:lnTo>
                        <a:pt x="623570" y="243840"/>
                      </a:lnTo>
                      <a:lnTo>
                        <a:pt x="661670" y="226060"/>
                      </a:lnTo>
                      <a:lnTo>
                        <a:pt x="666750" y="217170"/>
                      </a:lnTo>
                      <a:lnTo>
                        <a:pt x="666750" y="177800"/>
                      </a:lnTo>
                      <a:lnTo>
                        <a:pt x="660400" y="176530"/>
                      </a:lnTo>
                      <a:cubicBezTo>
                        <a:pt x="659553" y="117687"/>
                        <a:pt x="659977" y="58843"/>
                        <a:pt x="659130" y="0"/>
                      </a:cubicBezTo>
                      <a:lnTo>
                        <a:pt x="645160" y="254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NZ"/>
                </a:p>
              </p:txBody>
            </p:sp>
          </p:grpSp>
          <p:pic>
            <p:nvPicPr>
              <p:cNvPr id="10" name="Picture 9" descr="A picture containing object, device&#10;&#10;Description automatically generated">
                <a:extLst>
                  <a:ext uri="{FF2B5EF4-FFF2-40B4-BE49-F238E27FC236}">
                    <a16:creationId xmlns:a16="http://schemas.microsoft.com/office/drawing/2014/main" id="{01C28588-0BC0-4D48-8BBF-B1B8AFCB3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grayscl/>
              </a:blip>
              <a:stretch>
                <a:fillRect/>
              </a:stretch>
            </p:blipFill>
            <p:spPr>
              <a:xfrm>
                <a:off x="26127" y="181748"/>
                <a:ext cx="5832809" cy="1107790"/>
              </a:xfrm>
              <a:prstGeom prst="rect">
                <a:avLst/>
              </a:prstGeom>
            </p:spPr>
          </p:pic>
          <p:sp>
            <p:nvSpPr>
              <p:cNvPr id="11" name="Arrow: Down 10">
                <a:extLst>
                  <a:ext uri="{FF2B5EF4-FFF2-40B4-BE49-F238E27FC236}">
                    <a16:creationId xmlns:a16="http://schemas.microsoft.com/office/drawing/2014/main" id="{FC367EF9-E925-4A5D-9A43-6308416A02FA}"/>
                  </a:ext>
                </a:extLst>
              </p:cNvPr>
              <p:cNvSpPr/>
              <p:nvPr/>
            </p:nvSpPr>
            <p:spPr>
              <a:xfrm>
                <a:off x="357718" y="815894"/>
                <a:ext cx="52492" cy="639526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3B7B64F7-DB53-444B-95D9-B75570F7D931}"/>
                  </a:ext>
                </a:extLst>
              </p:cNvPr>
              <p:cNvSpPr/>
              <p:nvPr/>
            </p:nvSpPr>
            <p:spPr>
              <a:xfrm rot="5400000">
                <a:off x="4184897" y="1421657"/>
                <a:ext cx="692391" cy="206653"/>
              </a:xfrm>
              <a:prstGeom prst="rightArrow">
                <a:avLst/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13" name="Arrow: Right 217">
                <a:extLst>
                  <a:ext uri="{FF2B5EF4-FFF2-40B4-BE49-F238E27FC236}">
                    <a16:creationId xmlns:a16="http://schemas.microsoft.com/office/drawing/2014/main" id="{A467D58D-5171-461F-BA62-4BF84FF9B34D}"/>
                  </a:ext>
                </a:extLst>
              </p:cNvPr>
              <p:cNvSpPr/>
              <p:nvPr/>
            </p:nvSpPr>
            <p:spPr>
              <a:xfrm rot="5400000">
                <a:off x="619281" y="1339930"/>
                <a:ext cx="791632" cy="370106"/>
              </a:xfrm>
              <a:custGeom>
                <a:avLst/>
                <a:gdLst>
                  <a:gd name="connsiteX0" fmla="*/ 0 w 431800"/>
                  <a:gd name="connsiteY0" fmla="*/ 49742 h 198968"/>
                  <a:gd name="connsiteX1" fmla="*/ 332316 w 431800"/>
                  <a:gd name="connsiteY1" fmla="*/ 49742 h 198968"/>
                  <a:gd name="connsiteX2" fmla="*/ 332316 w 431800"/>
                  <a:gd name="connsiteY2" fmla="*/ 0 h 198968"/>
                  <a:gd name="connsiteX3" fmla="*/ 431800 w 431800"/>
                  <a:gd name="connsiteY3" fmla="*/ 99484 h 198968"/>
                  <a:gd name="connsiteX4" fmla="*/ 332316 w 431800"/>
                  <a:gd name="connsiteY4" fmla="*/ 198968 h 198968"/>
                  <a:gd name="connsiteX5" fmla="*/ 332316 w 431800"/>
                  <a:gd name="connsiteY5" fmla="*/ 149226 h 198968"/>
                  <a:gd name="connsiteX6" fmla="*/ 0 w 431800"/>
                  <a:gd name="connsiteY6" fmla="*/ 149226 h 198968"/>
                  <a:gd name="connsiteX7" fmla="*/ 0 w 431800"/>
                  <a:gd name="connsiteY7" fmla="*/ 49742 h 198968"/>
                  <a:gd name="connsiteX0" fmla="*/ 0 w 431800"/>
                  <a:gd name="connsiteY0" fmla="*/ 49742 h 198968"/>
                  <a:gd name="connsiteX1" fmla="*/ 332316 w 431800"/>
                  <a:gd name="connsiteY1" fmla="*/ 49742 h 198968"/>
                  <a:gd name="connsiteX2" fmla="*/ 332316 w 431800"/>
                  <a:gd name="connsiteY2" fmla="*/ 0 h 198968"/>
                  <a:gd name="connsiteX3" fmla="*/ 431800 w 431800"/>
                  <a:gd name="connsiteY3" fmla="*/ 99484 h 198968"/>
                  <a:gd name="connsiteX4" fmla="*/ 332316 w 431800"/>
                  <a:gd name="connsiteY4" fmla="*/ 198968 h 198968"/>
                  <a:gd name="connsiteX5" fmla="*/ 332316 w 431800"/>
                  <a:gd name="connsiteY5" fmla="*/ 149226 h 198968"/>
                  <a:gd name="connsiteX6" fmla="*/ 0 w 431800"/>
                  <a:gd name="connsiteY6" fmla="*/ 149226 h 198968"/>
                  <a:gd name="connsiteX7" fmla="*/ 0 w 431800"/>
                  <a:gd name="connsiteY7" fmla="*/ 114300 h 198968"/>
                  <a:gd name="connsiteX8" fmla="*/ 0 w 431800"/>
                  <a:gd name="connsiteY8" fmla="*/ 49742 h 198968"/>
                  <a:gd name="connsiteX0" fmla="*/ 190500 w 622300"/>
                  <a:gd name="connsiteY0" fmla="*/ 49742 h 361950"/>
                  <a:gd name="connsiteX1" fmla="*/ 522816 w 622300"/>
                  <a:gd name="connsiteY1" fmla="*/ 49742 h 361950"/>
                  <a:gd name="connsiteX2" fmla="*/ 522816 w 622300"/>
                  <a:gd name="connsiteY2" fmla="*/ 0 h 361950"/>
                  <a:gd name="connsiteX3" fmla="*/ 622300 w 622300"/>
                  <a:gd name="connsiteY3" fmla="*/ 99484 h 361950"/>
                  <a:gd name="connsiteX4" fmla="*/ 522816 w 622300"/>
                  <a:gd name="connsiteY4" fmla="*/ 198968 h 361950"/>
                  <a:gd name="connsiteX5" fmla="*/ 522816 w 622300"/>
                  <a:gd name="connsiteY5" fmla="*/ 149226 h 361950"/>
                  <a:gd name="connsiteX6" fmla="*/ 190500 w 622300"/>
                  <a:gd name="connsiteY6" fmla="*/ 149226 h 361950"/>
                  <a:gd name="connsiteX7" fmla="*/ 0 w 622300"/>
                  <a:gd name="connsiteY7" fmla="*/ 361950 h 361950"/>
                  <a:gd name="connsiteX8" fmla="*/ 190500 w 622300"/>
                  <a:gd name="connsiteY8" fmla="*/ 49742 h 361950"/>
                  <a:gd name="connsiteX0" fmla="*/ 190500 w 622300"/>
                  <a:gd name="connsiteY0" fmla="*/ 49742 h 361950"/>
                  <a:gd name="connsiteX1" fmla="*/ 522816 w 622300"/>
                  <a:gd name="connsiteY1" fmla="*/ 49742 h 361950"/>
                  <a:gd name="connsiteX2" fmla="*/ 522816 w 622300"/>
                  <a:gd name="connsiteY2" fmla="*/ 0 h 361950"/>
                  <a:gd name="connsiteX3" fmla="*/ 622300 w 622300"/>
                  <a:gd name="connsiteY3" fmla="*/ 99484 h 361950"/>
                  <a:gd name="connsiteX4" fmla="*/ 522816 w 622300"/>
                  <a:gd name="connsiteY4" fmla="*/ 198968 h 361950"/>
                  <a:gd name="connsiteX5" fmla="*/ 522816 w 622300"/>
                  <a:gd name="connsiteY5" fmla="*/ 149226 h 361950"/>
                  <a:gd name="connsiteX6" fmla="*/ 190500 w 622300"/>
                  <a:gd name="connsiteY6" fmla="*/ 149226 h 361950"/>
                  <a:gd name="connsiteX7" fmla="*/ 0 w 622300"/>
                  <a:gd name="connsiteY7" fmla="*/ 361950 h 361950"/>
                  <a:gd name="connsiteX8" fmla="*/ 97367 w 622300"/>
                  <a:gd name="connsiteY8" fmla="*/ 203200 h 361950"/>
                  <a:gd name="connsiteX9" fmla="*/ 190500 w 622300"/>
                  <a:gd name="connsiteY9" fmla="*/ 49742 h 361950"/>
                  <a:gd name="connsiteX0" fmla="*/ 215899 w 647699"/>
                  <a:gd name="connsiteY0" fmla="*/ 49742 h 361950"/>
                  <a:gd name="connsiteX1" fmla="*/ 548215 w 647699"/>
                  <a:gd name="connsiteY1" fmla="*/ 49742 h 361950"/>
                  <a:gd name="connsiteX2" fmla="*/ 548215 w 647699"/>
                  <a:gd name="connsiteY2" fmla="*/ 0 h 361950"/>
                  <a:gd name="connsiteX3" fmla="*/ 647699 w 647699"/>
                  <a:gd name="connsiteY3" fmla="*/ 99484 h 361950"/>
                  <a:gd name="connsiteX4" fmla="*/ 548215 w 647699"/>
                  <a:gd name="connsiteY4" fmla="*/ 198968 h 361950"/>
                  <a:gd name="connsiteX5" fmla="*/ 548215 w 647699"/>
                  <a:gd name="connsiteY5" fmla="*/ 149226 h 361950"/>
                  <a:gd name="connsiteX6" fmla="*/ 215899 w 647699"/>
                  <a:gd name="connsiteY6" fmla="*/ 149226 h 361950"/>
                  <a:gd name="connsiteX7" fmla="*/ 25399 w 647699"/>
                  <a:gd name="connsiteY7" fmla="*/ 361950 h 361950"/>
                  <a:gd name="connsiteX8" fmla="*/ 0 w 647699"/>
                  <a:gd name="connsiteY8" fmla="*/ 302684 h 361950"/>
                  <a:gd name="connsiteX9" fmla="*/ 215899 w 647699"/>
                  <a:gd name="connsiteY9" fmla="*/ 49742 h 361950"/>
                  <a:gd name="connsiteX0" fmla="*/ 222248 w 654048"/>
                  <a:gd name="connsiteY0" fmla="*/ 49742 h 361951"/>
                  <a:gd name="connsiteX1" fmla="*/ 554564 w 654048"/>
                  <a:gd name="connsiteY1" fmla="*/ 49742 h 361951"/>
                  <a:gd name="connsiteX2" fmla="*/ 554564 w 654048"/>
                  <a:gd name="connsiteY2" fmla="*/ 0 h 361951"/>
                  <a:gd name="connsiteX3" fmla="*/ 654048 w 654048"/>
                  <a:gd name="connsiteY3" fmla="*/ 99484 h 361951"/>
                  <a:gd name="connsiteX4" fmla="*/ 554564 w 654048"/>
                  <a:gd name="connsiteY4" fmla="*/ 198968 h 361951"/>
                  <a:gd name="connsiteX5" fmla="*/ 554564 w 654048"/>
                  <a:gd name="connsiteY5" fmla="*/ 149226 h 361951"/>
                  <a:gd name="connsiteX6" fmla="*/ 222248 w 654048"/>
                  <a:gd name="connsiteY6" fmla="*/ 149226 h 361951"/>
                  <a:gd name="connsiteX7" fmla="*/ 0 w 654048"/>
                  <a:gd name="connsiteY7" fmla="*/ 361951 h 361951"/>
                  <a:gd name="connsiteX8" fmla="*/ 6349 w 654048"/>
                  <a:gd name="connsiteY8" fmla="*/ 302684 h 361951"/>
                  <a:gd name="connsiteX9" fmla="*/ 222248 w 654048"/>
                  <a:gd name="connsiteY9" fmla="*/ 49742 h 361951"/>
                  <a:gd name="connsiteX0" fmla="*/ 222248 w 654048"/>
                  <a:gd name="connsiteY0" fmla="*/ 49742 h 361951"/>
                  <a:gd name="connsiteX1" fmla="*/ 554564 w 654048"/>
                  <a:gd name="connsiteY1" fmla="*/ 49742 h 361951"/>
                  <a:gd name="connsiteX2" fmla="*/ 554564 w 654048"/>
                  <a:gd name="connsiteY2" fmla="*/ 0 h 361951"/>
                  <a:gd name="connsiteX3" fmla="*/ 654048 w 654048"/>
                  <a:gd name="connsiteY3" fmla="*/ 99484 h 361951"/>
                  <a:gd name="connsiteX4" fmla="*/ 554564 w 654048"/>
                  <a:gd name="connsiteY4" fmla="*/ 198968 h 361951"/>
                  <a:gd name="connsiteX5" fmla="*/ 554564 w 654048"/>
                  <a:gd name="connsiteY5" fmla="*/ 149226 h 361951"/>
                  <a:gd name="connsiteX6" fmla="*/ 222248 w 654048"/>
                  <a:gd name="connsiteY6" fmla="*/ 149226 h 361951"/>
                  <a:gd name="connsiteX7" fmla="*/ 0 w 654048"/>
                  <a:gd name="connsiteY7" fmla="*/ 361951 h 361951"/>
                  <a:gd name="connsiteX8" fmla="*/ 2119 w 654048"/>
                  <a:gd name="connsiteY8" fmla="*/ 304800 h 361951"/>
                  <a:gd name="connsiteX9" fmla="*/ 222248 w 654048"/>
                  <a:gd name="connsiteY9" fmla="*/ 49742 h 361951"/>
                  <a:gd name="connsiteX0" fmla="*/ 410628 w 842428"/>
                  <a:gd name="connsiteY0" fmla="*/ 49742 h 367451"/>
                  <a:gd name="connsiteX1" fmla="*/ 742944 w 842428"/>
                  <a:gd name="connsiteY1" fmla="*/ 49742 h 367451"/>
                  <a:gd name="connsiteX2" fmla="*/ 742944 w 842428"/>
                  <a:gd name="connsiteY2" fmla="*/ 0 h 367451"/>
                  <a:gd name="connsiteX3" fmla="*/ 842428 w 842428"/>
                  <a:gd name="connsiteY3" fmla="*/ 99484 h 367451"/>
                  <a:gd name="connsiteX4" fmla="*/ 742944 w 842428"/>
                  <a:gd name="connsiteY4" fmla="*/ 198968 h 367451"/>
                  <a:gd name="connsiteX5" fmla="*/ 742944 w 842428"/>
                  <a:gd name="connsiteY5" fmla="*/ 149226 h 367451"/>
                  <a:gd name="connsiteX6" fmla="*/ 410628 w 842428"/>
                  <a:gd name="connsiteY6" fmla="*/ 149226 h 367451"/>
                  <a:gd name="connsiteX7" fmla="*/ 188380 w 842428"/>
                  <a:gd name="connsiteY7" fmla="*/ 361951 h 367451"/>
                  <a:gd name="connsiteX8" fmla="*/ 1 w 842428"/>
                  <a:gd name="connsiteY8" fmla="*/ 361952 h 367451"/>
                  <a:gd name="connsiteX9" fmla="*/ 410628 w 842428"/>
                  <a:gd name="connsiteY9" fmla="*/ 49742 h 367451"/>
                  <a:gd name="connsiteX0" fmla="*/ 410628 w 842428"/>
                  <a:gd name="connsiteY0" fmla="*/ 49742 h 367451"/>
                  <a:gd name="connsiteX1" fmla="*/ 742944 w 842428"/>
                  <a:gd name="connsiteY1" fmla="*/ 49742 h 367451"/>
                  <a:gd name="connsiteX2" fmla="*/ 742944 w 842428"/>
                  <a:gd name="connsiteY2" fmla="*/ 0 h 367451"/>
                  <a:gd name="connsiteX3" fmla="*/ 842428 w 842428"/>
                  <a:gd name="connsiteY3" fmla="*/ 99484 h 367451"/>
                  <a:gd name="connsiteX4" fmla="*/ 742944 w 842428"/>
                  <a:gd name="connsiteY4" fmla="*/ 198968 h 367451"/>
                  <a:gd name="connsiteX5" fmla="*/ 742944 w 842428"/>
                  <a:gd name="connsiteY5" fmla="*/ 149226 h 367451"/>
                  <a:gd name="connsiteX6" fmla="*/ 410628 w 842428"/>
                  <a:gd name="connsiteY6" fmla="*/ 149226 h 367451"/>
                  <a:gd name="connsiteX7" fmla="*/ 188380 w 842428"/>
                  <a:gd name="connsiteY7" fmla="*/ 361951 h 367451"/>
                  <a:gd name="connsiteX8" fmla="*/ 1 w 842428"/>
                  <a:gd name="connsiteY8" fmla="*/ 361952 h 367451"/>
                  <a:gd name="connsiteX9" fmla="*/ 230714 w 842428"/>
                  <a:gd name="connsiteY9" fmla="*/ 186266 h 367451"/>
                  <a:gd name="connsiteX10" fmla="*/ 410628 w 842428"/>
                  <a:gd name="connsiteY10" fmla="*/ 49742 h 367451"/>
                  <a:gd name="connsiteX0" fmla="*/ 410628 w 842428"/>
                  <a:gd name="connsiteY0" fmla="*/ 49742 h 367451"/>
                  <a:gd name="connsiteX1" fmla="*/ 742944 w 842428"/>
                  <a:gd name="connsiteY1" fmla="*/ 49742 h 367451"/>
                  <a:gd name="connsiteX2" fmla="*/ 742944 w 842428"/>
                  <a:gd name="connsiteY2" fmla="*/ 0 h 367451"/>
                  <a:gd name="connsiteX3" fmla="*/ 842428 w 842428"/>
                  <a:gd name="connsiteY3" fmla="*/ 99484 h 367451"/>
                  <a:gd name="connsiteX4" fmla="*/ 742944 w 842428"/>
                  <a:gd name="connsiteY4" fmla="*/ 198968 h 367451"/>
                  <a:gd name="connsiteX5" fmla="*/ 742944 w 842428"/>
                  <a:gd name="connsiteY5" fmla="*/ 149226 h 367451"/>
                  <a:gd name="connsiteX6" fmla="*/ 410628 w 842428"/>
                  <a:gd name="connsiteY6" fmla="*/ 149226 h 367451"/>
                  <a:gd name="connsiteX7" fmla="*/ 188380 w 842428"/>
                  <a:gd name="connsiteY7" fmla="*/ 361951 h 367451"/>
                  <a:gd name="connsiteX8" fmla="*/ 1 w 842428"/>
                  <a:gd name="connsiteY8" fmla="*/ 361952 h 367451"/>
                  <a:gd name="connsiteX9" fmla="*/ 190501 w 842428"/>
                  <a:gd name="connsiteY9" fmla="*/ 313266 h 367451"/>
                  <a:gd name="connsiteX10" fmla="*/ 410628 w 842428"/>
                  <a:gd name="connsiteY10" fmla="*/ 49742 h 367451"/>
                  <a:gd name="connsiteX0" fmla="*/ 410628 w 842428"/>
                  <a:gd name="connsiteY0" fmla="*/ 49742 h 367451"/>
                  <a:gd name="connsiteX1" fmla="*/ 742944 w 842428"/>
                  <a:gd name="connsiteY1" fmla="*/ 49742 h 367451"/>
                  <a:gd name="connsiteX2" fmla="*/ 742944 w 842428"/>
                  <a:gd name="connsiteY2" fmla="*/ 0 h 367451"/>
                  <a:gd name="connsiteX3" fmla="*/ 842428 w 842428"/>
                  <a:gd name="connsiteY3" fmla="*/ 99484 h 367451"/>
                  <a:gd name="connsiteX4" fmla="*/ 742944 w 842428"/>
                  <a:gd name="connsiteY4" fmla="*/ 198968 h 367451"/>
                  <a:gd name="connsiteX5" fmla="*/ 742944 w 842428"/>
                  <a:gd name="connsiteY5" fmla="*/ 149226 h 367451"/>
                  <a:gd name="connsiteX6" fmla="*/ 410628 w 842428"/>
                  <a:gd name="connsiteY6" fmla="*/ 149226 h 367451"/>
                  <a:gd name="connsiteX7" fmla="*/ 188380 w 842428"/>
                  <a:gd name="connsiteY7" fmla="*/ 361951 h 367451"/>
                  <a:gd name="connsiteX8" fmla="*/ 1 w 842428"/>
                  <a:gd name="connsiteY8" fmla="*/ 361952 h 367451"/>
                  <a:gd name="connsiteX9" fmla="*/ 57147 w 842428"/>
                  <a:gd name="connsiteY9" fmla="*/ 342900 h 367451"/>
                  <a:gd name="connsiteX10" fmla="*/ 190501 w 842428"/>
                  <a:gd name="connsiteY10" fmla="*/ 313266 h 367451"/>
                  <a:gd name="connsiteX11" fmla="*/ 410628 w 842428"/>
                  <a:gd name="connsiteY11" fmla="*/ 49742 h 367451"/>
                  <a:gd name="connsiteX0" fmla="*/ 416979 w 848779"/>
                  <a:gd name="connsiteY0" fmla="*/ 49742 h 367451"/>
                  <a:gd name="connsiteX1" fmla="*/ 749295 w 848779"/>
                  <a:gd name="connsiteY1" fmla="*/ 49742 h 367451"/>
                  <a:gd name="connsiteX2" fmla="*/ 749295 w 848779"/>
                  <a:gd name="connsiteY2" fmla="*/ 0 h 367451"/>
                  <a:gd name="connsiteX3" fmla="*/ 848779 w 848779"/>
                  <a:gd name="connsiteY3" fmla="*/ 99484 h 367451"/>
                  <a:gd name="connsiteX4" fmla="*/ 749295 w 848779"/>
                  <a:gd name="connsiteY4" fmla="*/ 198968 h 367451"/>
                  <a:gd name="connsiteX5" fmla="*/ 749295 w 848779"/>
                  <a:gd name="connsiteY5" fmla="*/ 149226 h 367451"/>
                  <a:gd name="connsiteX6" fmla="*/ 416979 w 848779"/>
                  <a:gd name="connsiteY6" fmla="*/ 149226 h 367451"/>
                  <a:gd name="connsiteX7" fmla="*/ 194731 w 848779"/>
                  <a:gd name="connsiteY7" fmla="*/ 361951 h 367451"/>
                  <a:gd name="connsiteX8" fmla="*/ 6352 w 848779"/>
                  <a:gd name="connsiteY8" fmla="*/ 361952 h 367451"/>
                  <a:gd name="connsiteX9" fmla="*/ 0 w 848779"/>
                  <a:gd name="connsiteY9" fmla="*/ 342900 h 367451"/>
                  <a:gd name="connsiteX10" fmla="*/ 196852 w 848779"/>
                  <a:gd name="connsiteY10" fmla="*/ 313266 h 367451"/>
                  <a:gd name="connsiteX11" fmla="*/ 416979 w 848779"/>
                  <a:gd name="connsiteY11" fmla="*/ 49742 h 367451"/>
                  <a:gd name="connsiteX0" fmla="*/ 416979 w 848779"/>
                  <a:gd name="connsiteY0" fmla="*/ 49742 h 372534"/>
                  <a:gd name="connsiteX1" fmla="*/ 749295 w 848779"/>
                  <a:gd name="connsiteY1" fmla="*/ 49742 h 372534"/>
                  <a:gd name="connsiteX2" fmla="*/ 749295 w 848779"/>
                  <a:gd name="connsiteY2" fmla="*/ 0 h 372534"/>
                  <a:gd name="connsiteX3" fmla="*/ 848779 w 848779"/>
                  <a:gd name="connsiteY3" fmla="*/ 99484 h 372534"/>
                  <a:gd name="connsiteX4" fmla="*/ 749295 w 848779"/>
                  <a:gd name="connsiteY4" fmla="*/ 198968 h 372534"/>
                  <a:gd name="connsiteX5" fmla="*/ 749295 w 848779"/>
                  <a:gd name="connsiteY5" fmla="*/ 149226 h 372534"/>
                  <a:gd name="connsiteX6" fmla="*/ 416979 w 848779"/>
                  <a:gd name="connsiteY6" fmla="*/ 149226 h 372534"/>
                  <a:gd name="connsiteX7" fmla="*/ 194731 w 848779"/>
                  <a:gd name="connsiteY7" fmla="*/ 372534 h 372534"/>
                  <a:gd name="connsiteX8" fmla="*/ 6352 w 848779"/>
                  <a:gd name="connsiteY8" fmla="*/ 361952 h 372534"/>
                  <a:gd name="connsiteX9" fmla="*/ 0 w 848779"/>
                  <a:gd name="connsiteY9" fmla="*/ 342900 h 372534"/>
                  <a:gd name="connsiteX10" fmla="*/ 196852 w 848779"/>
                  <a:gd name="connsiteY10" fmla="*/ 313266 h 372534"/>
                  <a:gd name="connsiteX11" fmla="*/ 416979 w 848779"/>
                  <a:gd name="connsiteY11" fmla="*/ 49742 h 372534"/>
                  <a:gd name="connsiteX0" fmla="*/ 425442 w 857242"/>
                  <a:gd name="connsiteY0" fmla="*/ 49742 h 374338"/>
                  <a:gd name="connsiteX1" fmla="*/ 757758 w 857242"/>
                  <a:gd name="connsiteY1" fmla="*/ 49742 h 374338"/>
                  <a:gd name="connsiteX2" fmla="*/ 757758 w 857242"/>
                  <a:gd name="connsiteY2" fmla="*/ 0 h 374338"/>
                  <a:gd name="connsiteX3" fmla="*/ 857242 w 857242"/>
                  <a:gd name="connsiteY3" fmla="*/ 99484 h 374338"/>
                  <a:gd name="connsiteX4" fmla="*/ 757758 w 857242"/>
                  <a:gd name="connsiteY4" fmla="*/ 198968 h 374338"/>
                  <a:gd name="connsiteX5" fmla="*/ 757758 w 857242"/>
                  <a:gd name="connsiteY5" fmla="*/ 149226 h 374338"/>
                  <a:gd name="connsiteX6" fmla="*/ 425442 w 857242"/>
                  <a:gd name="connsiteY6" fmla="*/ 149226 h 374338"/>
                  <a:gd name="connsiteX7" fmla="*/ 203194 w 857242"/>
                  <a:gd name="connsiteY7" fmla="*/ 372534 h 374338"/>
                  <a:gd name="connsiteX8" fmla="*/ 1 w 857242"/>
                  <a:gd name="connsiteY8" fmla="*/ 368302 h 374338"/>
                  <a:gd name="connsiteX9" fmla="*/ 8463 w 857242"/>
                  <a:gd name="connsiteY9" fmla="*/ 342900 h 374338"/>
                  <a:gd name="connsiteX10" fmla="*/ 205315 w 857242"/>
                  <a:gd name="connsiteY10" fmla="*/ 313266 h 374338"/>
                  <a:gd name="connsiteX11" fmla="*/ 425442 w 857242"/>
                  <a:gd name="connsiteY11" fmla="*/ 49742 h 374338"/>
                  <a:gd name="connsiteX0" fmla="*/ 429679 w 861479"/>
                  <a:gd name="connsiteY0" fmla="*/ 49742 h 374338"/>
                  <a:gd name="connsiteX1" fmla="*/ 761995 w 861479"/>
                  <a:gd name="connsiteY1" fmla="*/ 49742 h 374338"/>
                  <a:gd name="connsiteX2" fmla="*/ 761995 w 861479"/>
                  <a:gd name="connsiteY2" fmla="*/ 0 h 374338"/>
                  <a:gd name="connsiteX3" fmla="*/ 861479 w 861479"/>
                  <a:gd name="connsiteY3" fmla="*/ 99484 h 374338"/>
                  <a:gd name="connsiteX4" fmla="*/ 761995 w 861479"/>
                  <a:gd name="connsiteY4" fmla="*/ 198968 h 374338"/>
                  <a:gd name="connsiteX5" fmla="*/ 761995 w 861479"/>
                  <a:gd name="connsiteY5" fmla="*/ 149226 h 374338"/>
                  <a:gd name="connsiteX6" fmla="*/ 429679 w 861479"/>
                  <a:gd name="connsiteY6" fmla="*/ 149226 h 374338"/>
                  <a:gd name="connsiteX7" fmla="*/ 207431 w 861479"/>
                  <a:gd name="connsiteY7" fmla="*/ 372534 h 374338"/>
                  <a:gd name="connsiteX8" fmla="*/ 4238 w 861479"/>
                  <a:gd name="connsiteY8" fmla="*/ 368302 h 374338"/>
                  <a:gd name="connsiteX9" fmla="*/ 0 w 861479"/>
                  <a:gd name="connsiteY9" fmla="*/ 340784 h 374338"/>
                  <a:gd name="connsiteX10" fmla="*/ 209552 w 861479"/>
                  <a:gd name="connsiteY10" fmla="*/ 313266 h 374338"/>
                  <a:gd name="connsiteX11" fmla="*/ 429679 w 861479"/>
                  <a:gd name="connsiteY11" fmla="*/ 49742 h 374338"/>
                  <a:gd name="connsiteX0" fmla="*/ 425443 w 857243"/>
                  <a:gd name="connsiteY0" fmla="*/ 49742 h 374338"/>
                  <a:gd name="connsiteX1" fmla="*/ 757759 w 857243"/>
                  <a:gd name="connsiteY1" fmla="*/ 49742 h 374338"/>
                  <a:gd name="connsiteX2" fmla="*/ 757759 w 857243"/>
                  <a:gd name="connsiteY2" fmla="*/ 0 h 374338"/>
                  <a:gd name="connsiteX3" fmla="*/ 857243 w 857243"/>
                  <a:gd name="connsiteY3" fmla="*/ 99484 h 374338"/>
                  <a:gd name="connsiteX4" fmla="*/ 757759 w 857243"/>
                  <a:gd name="connsiteY4" fmla="*/ 198968 h 374338"/>
                  <a:gd name="connsiteX5" fmla="*/ 757759 w 857243"/>
                  <a:gd name="connsiteY5" fmla="*/ 149226 h 374338"/>
                  <a:gd name="connsiteX6" fmla="*/ 425443 w 857243"/>
                  <a:gd name="connsiteY6" fmla="*/ 149226 h 374338"/>
                  <a:gd name="connsiteX7" fmla="*/ 203195 w 857243"/>
                  <a:gd name="connsiteY7" fmla="*/ 372534 h 374338"/>
                  <a:gd name="connsiteX8" fmla="*/ 2 w 857243"/>
                  <a:gd name="connsiteY8" fmla="*/ 368302 h 374338"/>
                  <a:gd name="connsiteX9" fmla="*/ 0 w 857243"/>
                  <a:gd name="connsiteY9" fmla="*/ 336551 h 374338"/>
                  <a:gd name="connsiteX10" fmla="*/ 205316 w 857243"/>
                  <a:gd name="connsiteY10" fmla="*/ 313266 h 374338"/>
                  <a:gd name="connsiteX11" fmla="*/ 425443 w 857243"/>
                  <a:gd name="connsiteY11" fmla="*/ 49742 h 374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7243" h="374338">
                    <a:moveTo>
                      <a:pt x="425443" y="49742"/>
                    </a:moveTo>
                    <a:lnTo>
                      <a:pt x="757759" y="49742"/>
                    </a:lnTo>
                    <a:lnTo>
                      <a:pt x="757759" y="0"/>
                    </a:lnTo>
                    <a:lnTo>
                      <a:pt x="857243" y="99484"/>
                    </a:lnTo>
                    <a:lnTo>
                      <a:pt x="757759" y="198968"/>
                    </a:lnTo>
                    <a:lnTo>
                      <a:pt x="757759" y="149226"/>
                    </a:lnTo>
                    <a:lnTo>
                      <a:pt x="425443" y="149226"/>
                    </a:lnTo>
                    <a:lnTo>
                      <a:pt x="203195" y="372534"/>
                    </a:lnTo>
                    <a:cubicBezTo>
                      <a:pt x="203901" y="353484"/>
                      <a:pt x="-704" y="387352"/>
                      <a:pt x="2" y="368302"/>
                    </a:cubicBezTo>
                    <a:cubicBezTo>
                      <a:pt x="1" y="357718"/>
                      <a:pt x="1" y="347135"/>
                      <a:pt x="0" y="336551"/>
                    </a:cubicBezTo>
                    <a:lnTo>
                      <a:pt x="205316" y="313266"/>
                    </a:lnTo>
                    <a:lnTo>
                      <a:pt x="425443" y="497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D6AE333-8AAF-4EE2-B4C8-302BC51297A0}"/>
                  </a:ext>
                </a:extLst>
              </p:cNvPr>
              <p:cNvSpPr/>
              <p:nvPr/>
            </p:nvSpPr>
            <p:spPr>
              <a:xfrm>
                <a:off x="27250" y="714448"/>
                <a:ext cx="3347787" cy="48446"/>
              </a:xfrm>
              <a:custGeom>
                <a:avLst/>
                <a:gdLst>
                  <a:gd name="connsiteX0" fmla="*/ 0 w 3342707"/>
                  <a:gd name="connsiteY0" fmla="*/ 0 h 48446"/>
                  <a:gd name="connsiteX1" fmla="*/ 2864312 w 3342707"/>
                  <a:gd name="connsiteY1" fmla="*/ 0 h 48446"/>
                  <a:gd name="connsiteX2" fmla="*/ 2906702 w 3342707"/>
                  <a:gd name="connsiteY2" fmla="*/ 15140 h 48446"/>
                  <a:gd name="connsiteX3" fmla="*/ 3342707 w 3342707"/>
                  <a:gd name="connsiteY3" fmla="*/ 15140 h 48446"/>
                  <a:gd name="connsiteX4" fmla="*/ 3342707 w 3342707"/>
                  <a:gd name="connsiteY4" fmla="*/ 39362 h 48446"/>
                  <a:gd name="connsiteX5" fmla="*/ 2900646 w 3342707"/>
                  <a:gd name="connsiteY5" fmla="*/ 39362 h 48446"/>
                  <a:gd name="connsiteX6" fmla="*/ 2867340 w 3342707"/>
                  <a:gd name="connsiteY6" fmla="*/ 48446 h 48446"/>
                  <a:gd name="connsiteX7" fmla="*/ 0 w 3342707"/>
                  <a:gd name="connsiteY7" fmla="*/ 0 h 48446"/>
                  <a:gd name="connsiteX0" fmla="*/ 0 w 3342707"/>
                  <a:gd name="connsiteY0" fmla="*/ 0 h 48446"/>
                  <a:gd name="connsiteX1" fmla="*/ 2864312 w 3342707"/>
                  <a:gd name="connsiteY1" fmla="*/ 0 h 48446"/>
                  <a:gd name="connsiteX2" fmla="*/ 2906702 w 3342707"/>
                  <a:gd name="connsiteY2" fmla="*/ 15140 h 48446"/>
                  <a:gd name="connsiteX3" fmla="*/ 3342707 w 3342707"/>
                  <a:gd name="connsiteY3" fmla="*/ 15140 h 48446"/>
                  <a:gd name="connsiteX4" fmla="*/ 3342707 w 3342707"/>
                  <a:gd name="connsiteY4" fmla="*/ 39362 h 48446"/>
                  <a:gd name="connsiteX5" fmla="*/ 2900646 w 3342707"/>
                  <a:gd name="connsiteY5" fmla="*/ 39362 h 48446"/>
                  <a:gd name="connsiteX6" fmla="*/ 2867340 w 3342707"/>
                  <a:gd name="connsiteY6" fmla="*/ 48446 h 48446"/>
                  <a:gd name="connsiteX7" fmla="*/ 2089192 w 3342707"/>
                  <a:gd name="connsiteY7" fmla="*/ 33306 h 48446"/>
                  <a:gd name="connsiteX8" fmla="*/ 0 w 3342707"/>
                  <a:gd name="connsiteY8" fmla="*/ 0 h 48446"/>
                  <a:gd name="connsiteX0" fmla="*/ 0 w 3342707"/>
                  <a:gd name="connsiteY0" fmla="*/ 0 h 48446"/>
                  <a:gd name="connsiteX1" fmla="*/ 2864312 w 3342707"/>
                  <a:gd name="connsiteY1" fmla="*/ 0 h 48446"/>
                  <a:gd name="connsiteX2" fmla="*/ 2906702 w 3342707"/>
                  <a:gd name="connsiteY2" fmla="*/ 15140 h 48446"/>
                  <a:gd name="connsiteX3" fmla="*/ 3342707 w 3342707"/>
                  <a:gd name="connsiteY3" fmla="*/ 15140 h 48446"/>
                  <a:gd name="connsiteX4" fmla="*/ 3342707 w 3342707"/>
                  <a:gd name="connsiteY4" fmla="*/ 39362 h 48446"/>
                  <a:gd name="connsiteX5" fmla="*/ 2900646 w 3342707"/>
                  <a:gd name="connsiteY5" fmla="*/ 39362 h 48446"/>
                  <a:gd name="connsiteX6" fmla="*/ 2867340 w 3342707"/>
                  <a:gd name="connsiteY6" fmla="*/ 48446 h 48446"/>
                  <a:gd name="connsiteX7" fmla="*/ 0 w 3342707"/>
                  <a:gd name="connsiteY7" fmla="*/ 48446 h 48446"/>
                  <a:gd name="connsiteX8" fmla="*/ 0 w 3342707"/>
                  <a:gd name="connsiteY8" fmla="*/ 0 h 48446"/>
                  <a:gd name="connsiteX0" fmla="*/ 0 w 3347787"/>
                  <a:gd name="connsiteY0" fmla="*/ 0 h 48446"/>
                  <a:gd name="connsiteX1" fmla="*/ 2864312 w 3347787"/>
                  <a:gd name="connsiteY1" fmla="*/ 0 h 48446"/>
                  <a:gd name="connsiteX2" fmla="*/ 2906702 w 3347787"/>
                  <a:gd name="connsiteY2" fmla="*/ 15140 h 48446"/>
                  <a:gd name="connsiteX3" fmla="*/ 3347787 w 3347787"/>
                  <a:gd name="connsiteY3" fmla="*/ 15140 h 48446"/>
                  <a:gd name="connsiteX4" fmla="*/ 3342707 w 3347787"/>
                  <a:gd name="connsiteY4" fmla="*/ 39362 h 48446"/>
                  <a:gd name="connsiteX5" fmla="*/ 2900646 w 3347787"/>
                  <a:gd name="connsiteY5" fmla="*/ 39362 h 48446"/>
                  <a:gd name="connsiteX6" fmla="*/ 2867340 w 3347787"/>
                  <a:gd name="connsiteY6" fmla="*/ 48446 h 48446"/>
                  <a:gd name="connsiteX7" fmla="*/ 0 w 3347787"/>
                  <a:gd name="connsiteY7" fmla="*/ 48446 h 48446"/>
                  <a:gd name="connsiteX8" fmla="*/ 0 w 3347787"/>
                  <a:gd name="connsiteY8" fmla="*/ 0 h 48446"/>
                  <a:gd name="connsiteX0" fmla="*/ 0 w 3347787"/>
                  <a:gd name="connsiteY0" fmla="*/ 0 h 48446"/>
                  <a:gd name="connsiteX1" fmla="*/ 2864312 w 3347787"/>
                  <a:gd name="connsiteY1" fmla="*/ 0 h 48446"/>
                  <a:gd name="connsiteX2" fmla="*/ 2906702 w 3347787"/>
                  <a:gd name="connsiteY2" fmla="*/ 15140 h 48446"/>
                  <a:gd name="connsiteX3" fmla="*/ 3347787 w 3347787"/>
                  <a:gd name="connsiteY3" fmla="*/ 15140 h 48446"/>
                  <a:gd name="connsiteX4" fmla="*/ 3347787 w 3347787"/>
                  <a:gd name="connsiteY4" fmla="*/ 39362 h 48446"/>
                  <a:gd name="connsiteX5" fmla="*/ 2900646 w 3347787"/>
                  <a:gd name="connsiteY5" fmla="*/ 39362 h 48446"/>
                  <a:gd name="connsiteX6" fmla="*/ 2867340 w 3347787"/>
                  <a:gd name="connsiteY6" fmla="*/ 48446 h 48446"/>
                  <a:gd name="connsiteX7" fmla="*/ 0 w 3347787"/>
                  <a:gd name="connsiteY7" fmla="*/ 48446 h 48446"/>
                  <a:gd name="connsiteX8" fmla="*/ 0 w 3347787"/>
                  <a:gd name="connsiteY8" fmla="*/ 0 h 48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7787" h="48446">
                    <a:moveTo>
                      <a:pt x="0" y="0"/>
                    </a:moveTo>
                    <a:lnTo>
                      <a:pt x="2864312" y="0"/>
                    </a:lnTo>
                    <a:lnTo>
                      <a:pt x="2906702" y="15140"/>
                    </a:lnTo>
                    <a:lnTo>
                      <a:pt x="3347787" y="15140"/>
                    </a:lnTo>
                    <a:lnTo>
                      <a:pt x="3347787" y="39362"/>
                    </a:lnTo>
                    <a:lnTo>
                      <a:pt x="2900646" y="39362"/>
                    </a:lnTo>
                    <a:lnTo>
                      <a:pt x="2867340" y="48446"/>
                    </a:lnTo>
                    <a:lnTo>
                      <a:pt x="0" y="484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FF47CA9-CE7B-4DFC-B7A5-8A73AD0FFBD7}"/>
                  </a:ext>
                </a:extLst>
              </p:cNvPr>
              <p:cNvSpPr/>
              <p:nvPr/>
            </p:nvSpPr>
            <p:spPr>
              <a:xfrm>
                <a:off x="3257928" y="387445"/>
                <a:ext cx="185125" cy="348198"/>
              </a:xfrm>
              <a:custGeom>
                <a:avLst/>
                <a:gdLst>
                  <a:gd name="connsiteX0" fmla="*/ 109001 w 181669"/>
                  <a:gd name="connsiteY0" fmla="*/ 348198 h 348198"/>
                  <a:gd name="connsiteX1" fmla="*/ 136252 w 181669"/>
                  <a:gd name="connsiteY1" fmla="*/ 327003 h 348198"/>
                  <a:gd name="connsiteX2" fmla="*/ 160474 w 181669"/>
                  <a:gd name="connsiteY2" fmla="*/ 317920 h 348198"/>
                  <a:gd name="connsiteX3" fmla="*/ 175613 w 181669"/>
                  <a:gd name="connsiteY3" fmla="*/ 290670 h 348198"/>
                  <a:gd name="connsiteX4" fmla="*/ 181669 w 181669"/>
                  <a:gd name="connsiteY4" fmla="*/ 281586 h 348198"/>
                  <a:gd name="connsiteX5" fmla="*/ 175613 w 181669"/>
                  <a:gd name="connsiteY5" fmla="*/ 242225 h 348198"/>
                  <a:gd name="connsiteX6" fmla="*/ 169558 w 181669"/>
                  <a:gd name="connsiteY6" fmla="*/ 233141 h 348198"/>
                  <a:gd name="connsiteX7" fmla="*/ 160474 w 181669"/>
                  <a:gd name="connsiteY7" fmla="*/ 230113 h 348198"/>
                  <a:gd name="connsiteX8" fmla="*/ 157446 w 181669"/>
                  <a:gd name="connsiteY8" fmla="*/ 221030 h 348198"/>
                  <a:gd name="connsiteX9" fmla="*/ 148363 w 181669"/>
                  <a:gd name="connsiteY9" fmla="*/ 218002 h 348198"/>
                  <a:gd name="connsiteX10" fmla="*/ 130196 w 181669"/>
                  <a:gd name="connsiteY10" fmla="*/ 208919 h 348198"/>
                  <a:gd name="connsiteX11" fmla="*/ 90834 w 181669"/>
                  <a:gd name="connsiteY11" fmla="*/ 205891 h 348198"/>
                  <a:gd name="connsiteX12" fmla="*/ 63584 w 181669"/>
                  <a:gd name="connsiteY12" fmla="*/ 205891 h 348198"/>
                  <a:gd name="connsiteX13" fmla="*/ 63584 w 181669"/>
                  <a:gd name="connsiteY13" fmla="*/ 0 h 348198"/>
                  <a:gd name="connsiteX14" fmla="*/ 0 w 181669"/>
                  <a:gd name="connsiteY14" fmla="*/ 0 h 348198"/>
                  <a:gd name="connsiteX15" fmla="*/ 9083 w 181669"/>
                  <a:gd name="connsiteY15" fmla="*/ 193780 h 348198"/>
                  <a:gd name="connsiteX16" fmla="*/ 36334 w 181669"/>
                  <a:gd name="connsiteY16" fmla="*/ 236169 h 348198"/>
                  <a:gd name="connsiteX17" fmla="*/ 78723 w 181669"/>
                  <a:gd name="connsiteY17" fmla="*/ 251308 h 348198"/>
                  <a:gd name="connsiteX18" fmla="*/ 118085 w 181669"/>
                  <a:gd name="connsiteY18" fmla="*/ 248280 h 348198"/>
                  <a:gd name="connsiteX19" fmla="*/ 136252 w 181669"/>
                  <a:gd name="connsiteY19" fmla="*/ 272503 h 348198"/>
                  <a:gd name="connsiteX20" fmla="*/ 127168 w 181669"/>
                  <a:gd name="connsiteY20" fmla="*/ 290670 h 348198"/>
                  <a:gd name="connsiteX21" fmla="*/ 109001 w 181669"/>
                  <a:gd name="connsiteY21" fmla="*/ 348198 h 348198"/>
                  <a:gd name="connsiteX0" fmla="*/ 109001 w 185171"/>
                  <a:gd name="connsiteY0" fmla="*/ 348198 h 348198"/>
                  <a:gd name="connsiteX1" fmla="*/ 136252 w 185171"/>
                  <a:gd name="connsiteY1" fmla="*/ 327003 h 348198"/>
                  <a:gd name="connsiteX2" fmla="*/ 160474 w 185171"/>
                  <a:gd name="connsiteY2" fmla="*/ 317920 h 348198"/>
                  <a:gd name="connsiteX3" fmla="*/ 175613 w 185171"/>
                  <a:gd name="connsiteY3" fmla="*/ 290670 h 348198"/>
                  <a:gd name="connsiteX4" fmla="*/ 181669 w 185171"/>
                  <a:gd name="connsiteY4" fmla="*/ 281586 h 348198"/>
                  <a:gd name="connsiteX5" fmla="*/ 183233 w 185171"/>
                  <a:gd name="connsiteY5" fmla="*/ 257465 h 348198"/>
                  <a:gd name="connsiteX6" fmla="*/ 169558 w 185171"/>
                  <a:gd name="connsiteY6" fmla="*/ 233141 h 348198"/>
                  <a:gd name="connsiteX7" fmla="*/ 160474 w 185171"/>
                  <a:gd name="connsiteY7" fmla="*/ 230113 h 348198"/>
                  <a:gd name="connsiteX8" fmla="*/ 157446 w 185171"/>
                  <a:gd name="connsiteY8" fmla="*/ 221030 h 348198"/>
                  <a:gd name="connsiteX9" fmla="*/ 148363 w 185171"/>
                  <a:gd name="connsiteY9" fmla="*/ 218002 h 348198"/>
                  <a:gd name="connsiteX10" fmla="*/ 130196 w 185171"/>
                  <a:gd name="connsiteY10" fmla="*/ 208919 h 348198"/>
                  <a:gd name="connsiteX11" fmla="*/ 90834 w 185171"/>
                  <a:gd name="connsiteY11" fmla="*/ 205891 h 348198"/>
                  <a:gd name="connsiteX12" fmla="*/ 63584 w 185171"/>
                  <a:gd name="connsiteY12" fmla="*/ 205891 h 348198"/>
                  <a:gd name="connsiteX13" fmla="*/ 63584 w 185171"/>
                  <a:gd name="connsiteY13" fmla="*/ 0 h 348198"/>
                  <a:gd name="connsiteX14" fmla="*/ 0 w 185171"/>
                  <a:gd name="connsiteY14" fmla="*/ 0 h 348198"/>
                  <a:gd name="connsiteX15" fmla="*/ 9083 w 185171"/>
                  <a:gd name="connsiteY15" fmla="*/ 193780 h 348198"/>
                  <a:gd name="connsiteX16" fmla="*/ 36334 w 185171"/>
                  <a:gd name="connsiteY16" fmla="*/ 236169 h 348198"/>
                  <a:gd name="connsiteX17" fmla="*/ 78723 w 185171"/>
                  <a:gd name="connsiteY17" fmla="*/ 251308 h 348198"/>
                  <a:gd name="connsiteX18" fmla="*/ 118085 w 185171"/>
                  <a:gd name="connsiteY18" fmla="*/ 248280 h 348198"/>
                  <a:gd name="connsiteX19" fmla="*/ 136252 w 185171"/>
                  <a:gd name="connsiteY19" fmla="*/ 272503 h 348198"/>
                  <a:gd name="connsiteX20" fmla="*/ 127168 w 185171"/>
                  <a:gd name="connsiteY20" fmla="*/ 290670 h 348198"/>
                  <a:gd name="connsiteX21" fmla="*/ 109001 w 185171"/>
                  <a:gd name="connsiteY21" fmla="*/ 348198 h 348198"/>
                  <a:gd name="connsiteX0" fmla="*/ 109001 w 181669"/>
                  <a:gd name="connsiteY0" fmla="*/ 348198 h 348198"/>
                  <a:gd name="connsiteX1" fmla="*/ 136252 w 181669"/>
                  <a:gd name="connsiteY1" fmla="*/ 327003 h 348198"/>
                  <a:gd name="connsiteX2" fmla="*/ 160474 w 181669"/>
                  <a:gd name="connsiteY2" fmla="*/ 317920 h 348198"/>
                  <a:gd name="connsiteX3" fmla="*/ 175613 w 181669"/>
                  <a:gd name="connsiteY3" fmla="*/ 290670 h 348198"/>
                  <a:gd name="connsiteX4" fmla="*/ 181669 w 181669"/>
                  <a:gd name="connsiteY4" fmla="*/ 281586 h 348198"/>
                  <a:gd name="connsiteX5" fmla="*/ 169558 w 181669"/>
                  <a:gd name="connsiteY5" fmla="*/ 233141 h 348198"/>
                  <a:gd name="connsiteX6" fmla="*/ 160474 w 181669"/>
                  <a:gd name="connsiteY6" fmla="*/ 230113 h 348198"/>
                  <a:gd name="connsiteX7" fmla="*/ 157446 w 181669"/>
                  <a:gd name="connsiteY7" fmla="*/ 221030 h 348198"/>
                  <a:gd name="connsiteX8" fmla="*/ 148363 w 181669"/>
                  <a:gd name="connsiteY8" fmla="*/ 218002 h 348198"/>
                  <a:gd name="connsiteX9" fmla="*/ 130196 w 181669"/>
                  <a:gd name="connsiteY9" fmla="*/ 208919 h 348198"/>
                  <a:gd name="connsiteX10" fmla="*/ 90834 w 181669"/>
                  <a:gd name="connsiteY10" fmla="*/ 205891 h 348198"/>
                  <a:gd name="connsiteX11" fmla="*/ 63584 w 181669"/>
                  <a:gd name="connsiteY11" fmla="*/ 205891 h 348198"/>
                  <a:gd name="connsiteX12" fmla="*/ 63584 w 181669"/>
                  <a:gd name="connsiteY12" fmla="*/ 0 h 348198"/>
                  <a:gd name="connsiteX13" fmla="*/ 0 w 181669"/>
                  <a:gd name="connsiteY13" fmla="*/ 0 h 348198"/>
                  <a:gd name="connsiteX14" fmla="*/ 9083 w 181669"/>
                  <a:gd name="connsiteY14" fmla="*/ 193780 h 348198"/>
                  <a:gd name="connsiteX15" fmla="*/ 36334 w 181669"/>
                  <a:gd name="connsiteY15" fmla="*/ 236169 h 348198"/>
                  <a:gd name="connsiteX16" fmla="*/ 78723 w 181669"/>
                  <a:gd name="connsiteY16" fmla="*/ 251308 h 348198"/>
                  <a:gd name="connsiteX17" fmla="*/ 118085 w 181669"/>
                  <a:gd name="connsiteY17" fmla="*/ 248280 h 348198"/>
                  <a:gd name="connsiteX18" fmla="*/ 136252 w 181669"/>
                  <a:gd name="connsiteY18" fmla="*/ 272503 h 348198"/>
                  <a:gd name="connsiteX19" fmla="*/ 127168 w 181669"/>
                  <a:gd name="connsiteY19" fmla="*/ 290670 h 348198"/>
                  <a:gd name="connsiteX20" fmla="*/ 109001 w 181669"/>
                  <a:gd name="connsiteY20" fmla="*/ 348198 h 348198"/>
                  <a:gd name="connsiteX0" fmla="*/ 109001 w 181669"/>
                  <a:gd name="connsiteY0" fmla="*/ 348198 h 348198"/>
                  <a:gd name="connsiteX1" fmla="*/ 136252 w 181669"/>
                  <a:gd name="connsiteY1" fmla="*/ 327003 h 348198"/>
                  <a:gd name="connsiteX2" fmla="*/ 160474 w 181669"/>
                  <a:gd name="connsiteY2" fmla="*/ 317920 h 348198"/>
                  <a:gd name="connsiteX3" fmla="*/ 175613 w 181669"/>
                  <a:gd name="connsiteY3" fmla="*/ 290670 h 348198"/>
                  <a:gd name="connsiteX4" fmla="*/ 181669 w 181669"/>
                  <a:gd name="connsiteY4" fmla="*/ 281586 h 348198"/>
                  <a:gd name="connsiteX5" fmla="*/ 169558 w 181669"/>
                  <a:gd name="connsiteY5" fmla="*/ 233141 h 348198"/>
                  <a:gd name="connsiteX6" fmla="*/ 160474 w 181669"/>
                  <a:gd name="connsiteY6" fmla="*/ 230113 h 348198"/>
                  <a:gd name="connsiteX7" fmla="*/ 157446 w 181669"/>
                  <a:gd name="connsiteY7" fmla="*/ 221030 h 348198"/>
                  <a:gd name="connsiteX8" fmla="*/ 130196 w 181669"/>
                  <a:gd name="connsiteY8" fmla="*/ 208919 h 348198"/>
                  <a:gd name="connsiteX9" fmla="*/ 90834 w 181669"/>
                  <a:gd name="connsiteY9" fmla="*/ 205891 h 348198"/>
                  <a:gd name="connsiteX10" fmla="*/ 63584 w 181669"/>
                  <a:gd name="connsiteY10" fmla="*/ 205891 h 348198"/>
                  <a:gd name="connsiteX11" fmla="*/ 63584 w 181669"/>
                  <a:gd name="connsiteY11" fmla="*/ 0 h 348198"/>
                  <a:gd name="connsiteX12" fmla="*/ 0 w 181669"/>
                  <a:gd name="connsiteY12" fmla="*/ 0 h 348198"/>
                  <a:gd name="connsiteX13" fmla="*/ 9083 w 181669"/>
                  <a:gd name="connsiteY13" fmla="*/ 193780 h 348198"/>
                  <a:gd name="connsiteX14" fmla="*/ 36334 w 181669"/>
                  <a:gd name="connsiteY14" fmla="*/ 236169 h 348198"/>
                  <a:gd name="connsiteX15" fmla="*/ 78723 w 181669"/>
                  <a:gd name="connsiteY15" fmla="*/ 251308 h 348198"/>
                  <a:gd name="connsiteX16" fmla="*/ 118085 w 181669"/>
                  <a:gd name="connsiteY16" fmla="*/ 248280 h 348198"/>
                  <a:gd name="connsiteX17" fmla="*/ 136252 w 181669"/>
                  <a:gd name="connsiteY17" fmla="*/ 272503 h 348198"/>
                  <a:gd name="connsiteX18" fmla="*/ 127168 w 181669"/>
                  <a:gd name="connsiteY18" fmla="*/ 290670 h 348198"/>
                  <a:gd name="connsiteX19" fmla="*/ 109001 w 181669"/>
                  <a:gd name="connsiteY19" fmla="*/ 348198 h 348198"/>
                  <a:gd name="connsiteX0" fmla="*/ 109001 w 181669"/>
                  <a:gd name="connsiteY0" fmla="*/ 348198 h 348198"/>
                  <a:gd name="connsiteX1" fmla="*/ 136252 w 181669"/>
                  <a:gd name="connsiteY1" fmla="*/ 327003 h 348198"/>
                  <a:gd name="connsiteX2" fmla="*/ 160474 w 181669"/>
                  <a:gd name="connsiteY2" fmla="*/ 317920 h 348198"/>
                  <a:gd name="connsiteX3" fmla="*/ 175613 w 181669"/>
                  <a:gd name="connsiteY3" fmla="*/ 290670 h 348198"/>
                  <a:gd name="connsiteX4" fmla="*/ 181669 w 181669"/>
                  <a:gd name="connsiteY4" fmla="*/ 281586 h 348198"/>
                  <a:gd name="connsiteX5" fmla="*/ 169558 w 181669"/>
                  <a:gd name="connsiteY5" fmla="*/ 233141 h 348198"/>
                  <a:gd name="connsiteX6" fmla="*/ 157446 w 181669"/>
                  <a:gd name="connsiteY6" fmla="*/ 221030 h 348198"/>
                  <a:gd name="connsiteX7" fmla="*/ 130196 w 181669"/>
                  <a:gd name="connsiteY7" fmla="*/ 208919 h 348198"/>
                  <a:gd name="connsiteX8" fmla="*/ 90834 w 181669"/>
                  <a:gd name="connsiteY8" fmla="*/ 205891 h 348198"/>
                  <a:gd name="connsiteX9" fmla="*/ 63584 w 181669"/>
                  <a:gd name="connsiteY9" fmla="*/ 205891 h 348198"/>
                  <a:gd name="connsiteX10" fmla="*/ 63584 w 181669"/>
                  <a:gd name="connsiteY10" fmla="*/ 0 h 348198"/>
                  <a:gd name="connsiteX11" fmla="*/ 0 w 181669"/>
                  <a:gd name="connsiteY11" fmla="*/ 0 h 348198"/>
                  <a:gd name="connsiteX12" fmla="*/ 9083 w 181669"/>
                  <a:gd name="connsiteY12" fmla="*/ 193780 h 348198"/>
                  <a:gd name="connsiteX13" fmla="*/ 36334 w 181669"/>
                  <a:gd name="connsiteY13" fmla="*/ 236169 h 348198"/>
                  <a:gd name="connsiteX14" fmla="*/ 78723 w 181669"/>
                  <a:gd name="connsiteY14" fmla="*/ 251308 h 348198"/>
                  <a:gd name="connsiteX15" fmla="*/ 118085 w 181669"/>
                  <a:gd name="connsiteY15" fmla="*/ 248280 h 348198"/>
                  <a:gd name="connsiteX16" fmla="*/ 136252 w 181669"/>
                  <a:gd name="connsiteY16" fmla="*/ 272503 h 348198"/>
                  <a:gd name="connsiteX17" fmla="*/ 127168 w 181669"/>
                  <a:gd name="connsiteY17" fmla="*/ 290670 h 348198"/>
                  <a:gd name="connsiteX18" fmla="*/ 109001 w 181669"/>
                  <a:gd name="connsiteY18" fmla="*/ 348198 h 348198"/>
                  <a:gd name="connsiteX0" fmla="*/ 109001 w 181669"/>
                  <a:gd name="connsiteY0" fmla="*/ 348198 h 348198"/>
                  <a:gd name="connsiteX1" fmla="*/ 136252 w 181669"/>
                  <a:gd name="connsiteY1" fmla="*/ 327003 h 348198"/>
                  <a:gd name="connsiteX2" fmla="*/ 160474 w 181669"/>
                  <a:gd name="connsiteY2" fmla="*/ 317920 h 348198"/>
                  <a:gd name="connsiteX3" fmla="*/ 175613 w 181669"/>
                  <a:gd name="connsiteY3" fmla="*/ 290670 h 348198"/>
                  <a:gd name="connsiteX4" fmla="*/ 181669 w 181669"/>
                  <a:gd name="connsiteY4" fmla="*/ 281586 h 348198"/>
                  <a:gd name="connsiteX5" fmla="*/ 157446 w 181669"/>
                  <a:gd name="connsiteY5" fmla="*/ 221030 h 348198"/>
                  <a:gd name="connsiteX6" fmla="*/ 130196 w 181669"/>
                  <a:gd name="connsiteY6" fmla="*/ 208919 h 348198"/>
                  <a:gd name="connsiteX7" fmla="*/ 90834 w 181669"/>
                  <a:gd name="connsiteY7" fmla="*/ 205891 h 348198"/>
                  <a:gd name="connsiteX8" fmla="*/ 63584 w 181669"/>
                  <a:gd name="connsiteY8" fmla="*/ 205891 h 348198"/>
                  <a:gd name="connsiteX9" fmla="*/ 63584 w 181669"/>
                  <a:gd name="connsiteY9" fmla="*/ 0 h 348198"/>
                  <a:gd name="connsiteX10" fmla="*/ 0 w 181669"/>
                  <a:gd name="connsiteY10" fmla="*/ 0 h 348198"/>
                  <a:gd name="connsiteX11" fmla="*/ 9083 w 181669"/>
                  <a:gd name="connsiteY11" fmla="*/ 193780 h 348198"/>
                  <a:gd name="connsiteX12" fmla="*/ 36334 w 181669"/>
                  <a:gd name="connsiteY12" fmla="*/ 236169 h 348198"/>
                  <a:gd name="connsiteX13" fmla="*/ 78723 w 181669"/>
                  <a:gd name="connsiteY13" fmla="*/ 251308 h 348198"/>
                  <a:gd name="connsiteX14" fmla="*/ 118085 w 181669"/>
                  <a:gd name="connsiteY14" fmla="*/ 248280 h 348198"/>
                  <a:gd name="connsiteX15" fmla="*/ 136252 w 181669"/>
                  <a:gd name="connsiteY15" fmla="*/ 272503 h 348198"/>
                  <a:gd name="connsiteX16" fmla="*/ 127168 w 181669"/>
                  <a:gd name="connsiteY16" fmla="*/ 290670 h 348198"/>
                  <a:gd name="connsiteX17" fmla="*/ 109001 w 181669"/>
                  <a:gd name="connsiteY17" fmla="*/ 348198 h 348198"/>
                  <a:gd name="connsiteX0" fmla="*/ 109001 w 175735"/>
                  <a:gd name="connsiteY0" fmla="*/ 348198 h 348198"/>
                  <a:gd name="connsiteX1" fmla="*/ 136252 w 175735"/>
                  <a:gd name="connsiteY1" fmla="*/ 327003 h 348198"/>
                  <a:gd name="connsiteX2" fmla="*/ 160474 w 175735"/>
                  <a:gd name="connsiteY2" fmla="*/ 317920 h 348198"/>
                  <a:gd name="connsiteX3" fmla="*/ 175613 w 175735"/>
                  <a:gd name="connsiteY3" fmla="*/ 290670 h 348198"/>
                  <a:gd name="connsiteX4" fmla="*/ 157446 w 175735"/>
                  <a:gd name="connsiteY4" fmla="*/ 221030 h 348198"/>
                  <a:gd name="connsiteX5" fmla="*/ 130196 w 175735"/>
                  <a:gd name="connsiteY5" fmla="*/ 208919 h 348198"/>
                  <a:gd name="connsiteX6" fmla="*/ 90834 w 175735"/>
                  <a:gd name="connsiteY6" fmla="*/ 205891 h 348198"/>
                  <a:gd name="connsiteX7" fmla="*/ 63584 w 175735"/>
                  <a:gd name="connsiteY7" fmla="*/ 205891 h 348198"/>
                  <a:gd name="connsiteX8" fmla="*/ 63584 w 175735"/>
                  <a:gd name="connsiteY8" fmla="*/ 0 h 348198"/>
                  <a:gd name="connsiteX9" fmla="*/ 0 w 175735"/>
                  <a:gd name="connsiteY9" fmla="*/ 0 h 348198"/>
                  <a:gd name="connsiteX10" fmla="*/ 9083 w 175735"/>
                  <a:gd name="connsiteY10" fmla="*/ 193780 h 348198"/>
                  <a:gd name="connsiteX11" fmla="*/ 36334 w 175735"/>
                  <a:gd name="connsiteY11" fmla="*/ 236169 h 348198"/>
                  <a:gd name="connsiteX12" fmla="*/ 78723 w 175735"/>
                  <a:gd name="connsiteY12" fmla="*/ 251308 h 348198"/>
                  <a:gd name="connsiteX13" fmla="*/ 118085 w 175735"/>
                  <a:gd name="connsiteY13" fmla="*/ 248280 h 348198"/>
                  <a:gd name="connsiteX14" fmla="*/ 136252 w 175735"/>
                  <a:gd name="connsiteY14" fmla="*/ 272503 h 348198"/>
                  <a:gd name="connsiteX15" fmla="*/ 127168 w 175735"/>
                  <a:gd name="connsiteY15" fmla="*/ 290670 h 348198"/>
                  <a:gd name="connsiteX16" fmla="*/ 109001 w 175735"/>
                  <a:gd name="connsiteY16" fmla="*/ 348198 h 348198"/>
                  <a:gd name="connsiteX0" fmla="*/ 109001 w 178169"/>
                  <a:gd name="connsiteY0" fmla="*/ 348198 h 348198"/>
                  <a:gd name="connsiteX1" fmla="*/ 136252 w 178169"/>
                  <a:gd name="connsiteY1" fmla="*/ 327003 h 348198"/>
                  <a:gd name="connsiteX2" fmla="*/ 160474 w 178169"/>
                  <a:gd name="connsiteY2" fmla="*/ 317920 h 348198"/>
                  <a:gd name="connsiteX3" fmla="*/ 178153 w 178169"/>
                  <a:gd name="connsiteY3" fmla="*/ 258920 h 348198"/>
                  <a:gd name="connsiteX4" fmla="*/ 157446 w 178169"/>
                  <a:gd name="connsiteY4" fmla="*/ 221030 h 348198"/>
                  <a:gd name="connsiteX5" fmla="*/ 130196 w 178169"/>
                  <a:gd name="connsiteY5" fmla="*/ 208919 h 348198"/>
                  <a:gd name="connsiteX6" fmla="*/ 90834 w 178169"/>
                  <a:gd name="connsiteY6" fmla="*/ 205891 h 348198"/>
                  <a:gd name="connsiteX7" fmla="*/ 63584 w 178169"/>
                  <a:gd name="connsiteY7" fmla="*/ 205891 h 348198"/>
                  <a:gd name="connsiteX8" fmla="*/ 63584 w 178169"/>
                  <a:gd name="connsiteY8" fmla="*/ 0 h 348198"/>
                  <a:gd name="connsiteX9" fmla="*/ 0 w 178169"/>
                  <a:gd name="connsiteY9" fmla="*/ 0 h 348198"/>
                  <a:gd name="connsiteX10" fmla="*/ 9083 w 178169"/>
                  <a:gd name="connsiteY10" fmla="*/ 193780 h 348198"/>
                  <a:gd name="connsiteX11" fmla="*/ 36334 w 178169"/>
                  <a:gd name="connsiteY11" fmla="*/ 236169 h 348198"/>
                  <a:gd name="connsiteX12" fmla="*/ 78723 w 178169"/>
                  <a:gd name="connsiteY12" fmla="*/ 251308 h 348198"/>
                  <a:gd name="connsiteX13" fmla="*/ 118085 w 178169"/>
                  <a:gd name="connsiteY13" fmla="*/ 248280 h 348198"/>
                  <a:gd name="connsiteX14" fmla="*/ 136252 w 178169"/>
                  <a:gd name="connsiteY14" fmla="*/ 272503 h 348198"/>
                  <a:gd name="connsiteX15" fmla="*/ 127168 w 178169"/>
                  <a:gd name="connsiteY15" fmla="*/ 290670 h 348198"/>
                  <a:gd name="connsiteX16" fmla="*/ 109001 w 178169"/>
                  <a:gd name="connsiteY16" fmla="*/ 348198 h 348198"/>
                  <a:gd name="connsiteX0" fmla="*/ 109001 w 178278"/>
                  <a:gd name="connsiteY0" fmla="*/ 348198 h 348198"/>
                  <a:gd name="connsiteX1" fmla="*/ 136252 w 178278"/>
                  <a:gd name="connsiteY1" fmla="*/ 327003 h 348198"/>
                  <a:gd name="connsiteX2" fmla="*/ 160474 w 178278"/>
                  <a:gd name="connsiteY2" fmla="*/ 317920 h 348198"/>
                  <a:gd name="connsiteX3" fmla="*/ 178153 w 178278"/>
                  <a:gd name="connsiteY3" fmla="*/ 258920 h 348198"/>
                  <a:gd name="connsiteX4" fmla="*/ 166336 w 178278"/>
                  <a:gd name="connsiteY4" fmla="*/ 222300 h 348198"/>
                  <a:gd name="connsiteX5" fmla="*/ 130196 w 178278"/>
                  <a:gd name="connsiteY5" fmla="*/ 208919 h 348198"/>
                  <a:gd name="connsiteX6" fmla="*/ 90834 w 178278"/>
                  <a:gd name="connsiteY6" fmla="*/ 205891 h 348198"/>
                  <a:gd name="connsiteX7" fmla="*/ 63584 w 178278"/>
                  <a:gd name="connsiteY7" fmla="*/ 205891 h 348198"/>
                  <a:gd name="connsiteX8" fmla="*/ 63584 w 178278"/>
                  <a:gd name="connsiteY8" fmla="*/ 0 h 348198"/>
                  <a:gd name="connsiteX9" fmla="*/ 0 w 178278"/>
                  <a:gd name="connsiteY9" fmla="*/ 0 h 348198"/>
                  <a:gd name="connsiteX10" fmla="*/ 9083 w 178278"/>
                  <a:gd name="connsiteY10" fmla="*/ 193780 h 348198"/>
                  <a:gd name="connsiteX11" fmla="*/ 36334 w 178278"/>
                  <a:gd name="connsiteY11" fmla="*/ 236169 h 348198"/>
                  <a:gd name="connsiteX12" fmla="*/ 78723 w 178278"/>
                  <a:gd name="connsiteY12" fmla="*/ 251308 h 348198"/>
                  <a:gd name="connsiteX13" fmla="*/ 118085 w 178278"/>
                  <a:gd name="connsiteY13" fmla="*/ 248280 h 348198"/>
                  <a:gd name="connsiteX14" fmla="*/ 136252 w 178278"/>
                  <a:gd name="connsiteY14" fmla="*/ 272503 h 348198"/>
                  <a:gd name="connsiteX15" fmla="*/ 127168 w 178278"/>
                  <a:gd name="connsiteY15" fmla="*/ 290670 h 348198"/>
                  <a:gd name="connsiteX16" fmla="*/ 109001 w 178278"/>
                  <a:gd name="connsiteY16" fmla="*/ 348198 h 348198"/>
                  <a:gd name="connsiteX0" fmla="*/ 109001 w 184568"/>
                  <a:gd name="connsiteY0" fmla="*/ 348198 h 348198"/>
                  <a:gd name="connsiteX1" fmla="*/ 136252 w 184568"/>
                  <a:gd name="connsiteY1" fmla="*/ 327003 h 348198"/>
                  <a:gd name="connsiteX2" fmla="*/ 160474 w 184568"/>
                  <a:gd name="connsiteY2" fmla="*/ 317920 h 348198"/>
                  <a:gd name="connsiteX3" fmla="*/ 184503 w 184568"/>
                  <a:gd name="connsiteY3" fmla="*/ 257650 h 348198"/>
                  <a:gd name="connsiteX4" fmla="*/ 166336 w 184568"/>
                  <a:gd name="connsiteY4" fmla="*/ 222300 h 348198"/>
                  <a:gd name="connsiteX5" fmla="*/ 130196 w 184568"/>
                  <a:gd name="connsiteY5" fmla="*/ 208919 h 348198"/>
                  <a:gd name="connsiteX6" fmla="*/ 90834 w 184568"/>
                  <a:gd name="connsiteY6" fmla="*/ 205891 h 348198"/>
                  <a:gd name="connsiteX7" fmla="*/ 63584 w 184568"/>
                  <a:gd name="connsiteY7" fmla="*/ 205891 h 348198"/>
                  <a:gd name="connsiteX8" fmla="*/ 63584 w 184568"/>
                  <a:gd name="connsiteY8" fmla="*/ 0 h 348198"/>
                  <a:gd name="connsiteX9" fmla="*/ 0 w 184568"/>
                  <a:gd name="connsiteY9" fmla="*/ 0 h 348198"/>
                  <a:gd name="connsiteX10" fmla="*/ 9083 w 184568"/>
                  <a:gd name="connsiteY10" fmla="*/ 193780 h 348198"/>
                  <a:gd name="connsiteX11" fmla="*/ 36334 w 184568"/>
                  <a:gd name="connsiteY11" fmla="*/ 236169 h 348198"/>
                  <a:gd name="connsiteX12" fmla="*/ 78723 w 184568"/>
                  <a:gd name="connsiteY12" fmla="*/ 251308 h 348198"/>
                  <a:gd name="connsiteX13" fmla="*/ 118085 w 184568"/>
                  <a:gd name="connsiteY13" fmla="*/ 248280 h 348198"/>
                  <a:gd name="connsiteX14" fmla="*/ 136252 w 184568"/>
                  <a:gd name="connsiteY14" fmla="*/ 272503 h 348198"/>
                  <a:gd name="connsiteX15" fmla="*/ 127168 w 184568"/>
                  <a:gd name="connsiteY15" fmla="*/ 290670 h 348198"/>
                  <a:gd name="connsiteX16" fmla="*/ 109001 w 184568"/>
                  <a:gd name="connsiteY16" fmla="*/ 348198 h 348198"/>
                  <a:gd name="connsiteX0" fmla="*/ 109001 w 184680"/>
                  <a:gd name="connsiteY0" fmla="*/ 348198 h 348198"/>
                  <a:gd name="connsiteX1" fmla="*/ 136252 w 184680"/>
                  <a:gd name="connsiteY1" fmla="*/ 327003 h 348198"/>
                  <a:gd name="connsiteX2" fmla="*/ 173174 w 184680"/>
                  <a:gd name="connsiteY2" fmla="*/ 295060 h 348198"/>
                  <a:gd name="connsiteX3" fmla="*/ 184503 w 184680"/>
                  <a:gd name="connsiteY3" fmla="*/ 257650 h 348198"/>
                  <a:gd name="connsiteX4" fmla="*/ 166336 w 184680"/>
                  <a:gd name="connsiteY4" fmla="*/ 222300 h 348198"/>
                  <a:gd name="connsiteX5" fmla="*/ 130196 w 184680"/>
                  <a:gd name="connsiteY5" fmla="*/ 208919 h 348198"/>
                  <a:gd name="connsiteX6" fmla="*/ 90834 w 184680"/>
                  <a:gd name="connsiteY6" fmla="*/ 205891 h 348198"/>
                  <a:gd name="connsiteX7" fmla="*/ 63584 w 184680"/>
                  <a:gd name="connsiteY7" fmla="*/ 205891 h 348198"/>
                  <a:gd name="connsiteX8" fmla="*/ 63584 w 184680"/>
                  <a:gd name="connsiteY8" fmla="*/ 0 h 348198"/>
                  <a:gd name="connsiteX9" fmla="*/ 0 w 184680"/>
                  <a:gd name="connsiteY9" fmla="*/ 0 h 348198"/>
                  <a:gd name="connsiteX10" fmla="*/ 9083 w 184680"/>
                  <a:gd name="connsiteY10" fmla="*/ 193780 h 348198"/>
                  <a:gd name="connsiteX11" fmla="*/ 36334 w 184680"/>
                  <a:gd name="connsiteY11" fmla="*/ 236169 h 348198"/>
                  <a:gd name="connsiteX12" fmla="*/ 78723 w 184680"/>
                  <a:gd name="connsiteY12" fmla="*/ 251308 h 348198"/>
                  <a:gd name="connsiteX13" fmla="*/ 118085 w 184680"/>
                  <a:gd name="connsiteY13" fmla="*/ 248280 h 348198"/>
                  <a:gd name="connsiteX14" fmla="*/ 136252 w 184680"/>
                  <a:gd name="connsiteY14" fmla="*/ 272503 h 348198"/>
                  <a:gd name="connsiteX15" fmla="*/ 127168 w 184680"/>
                  <a:gd name="connsiteY15" fmla="*/ 290670 h 348198"/>
                  <a:gd name="connsiteX16" fmla="*/ 109001 w 184680"/>
                  <a:gd name="connsiteY16" fmla="*/ 348198 h 348198"/>
                  <a:gd name="connsiteX0" fmla="*/ 109001 w 184623"/>
                  <a:gd name="connsiteY0" fmla="*/ 348198 h 348198"/>
                  <a:gd name="connsiteX1" fmla="*/ 152762 w 184623"/>
                  <a:gd name="connsiteY1" fmla="*/ 327003 h 348198"/>
                  <a:gd name="connsiteX2" fmla="*/ 173174 w 184623"/>
                  <a:gd name="connsiteY2" fmla="*/ 295060 h 348198"/>
                  <a:gd name="connsiteX3" fmla="*/ 184503 w 184623"/>
                  <a:gd name="connsiteY3" fmla="*/ 257650 h 348198"/>
                  <a:gd name="connsiteX4" fmla="*/ 166336 w 184623"/>
                  <a:gd name="connsiteY4" fmla="*/ 222300 h 348198"/>
                  <a:gd name="connsiteX5" fmla="*/ 130196 w 184623"/>
                  <a:gd name="connsiteY5" fmla="*/ 208919 h 348198"/>
                  <a:gd name="connsiteX6" fmla="*/ 90834 w 184623"/>
                  <a:gd name="connsiteY6" fmla="*/ 205891 h 348198"/>
                  <a:gd name="connsiteX7" fmla="*/ 63584 w 184623"/>
                  <a:gd name="connsiteY7" fmla="*/ 205891 h 348198"/>
                  <a:gd name="connsiteX8" fmla="*/ 63584 w 184623"/>
                  <a:gd name="connsiteY8" fmla="*/ 0 h 348198"/>
                  <a:gd name="connsiteX9" fmla="*/ 0 w 184623"/>
                  <a:gd name="connsiteY9" fmla="*/ 0 h 348198"/>
                  <a:gd name="connsiteX10" fmla="*/ 9083 w 184623"/>
                  <a:gd name="connsiteY10" fmla="*/ 193780 h 348198"/>
                  <a:gd name="connsiteX11" fmla="*/ 36334 w 184623"/>
                  <a:gd name="connsiteY11" fmla="*/ 236169 h 348198"/>
                  <a:gd name="connsiteX12" fmla="*/ 78723 w 184623"/>
                  <a:gd name="connsiteY12" fmla="*/ 251308 h 348198"/>
                  <a:gd name="connsiteX13" fmla="*/ 118085 w 184623"/>
                  <a:gd name="connsiteY13" fmla="*/ 248280 h 348198"/>
                  <a:gd name="connsiteX14" fmla="*/ 136252 w 184623"/>
                  <a:gd name="connsiteY14" fmla="*/ 272503 h 348198"/>
                  <a:gd name="connsiteX15" fmla="*/ 127168 w 184623"/>
                  <a:gd name="connsiteY15" fmla="*/ 290670 h 348198"/>
                  <a:gd name="connsiteX16" fmla="*/ 109001 w 184623"/>
                  <a:gd name="connsiteY16" fmla="*/ 348198 h 348198"/>
                  <a:gd name="connsiteX0" fmla="*/ 109001 w 185125"/>
                  <a:gd name="connsiteY0" fmla="*/ 348198 h 348198"/>
                  <a:gd name="connsiteX1" fmla="*/ 152762 w 185125"/>
                  <a:gd name="connsiteY1" fmla="*/ 327003 h 348198"/>
                  <a:gd name="connsiteX2" fmla="*/ 178254 w 185125"/>
                  <a:gd name="connsiteY2" fmla="*/ 297600 h 348198"/>
                  <a:gd name="connsiteX3" fmla="*/ 184503 w 185125"/>
                  <a:gd name="connsiteY3" fmla="*/ 257650 h 348198"/>
                  <a:gd name="connsiteX4" fmla="*/ 166336 w 185125"/>
                  <a:gd name="connsiteY4" fmla="*/ 222300 h 348198"/>
                  <a:gd name="connsiteX5" fmla="*/ 130196 w 185125"/>
                  <a:gd name="connsiteY5" fmla="*/ 208919 h 348198"/>
                  <a:gd name="connsiteX6" fmla="*/ 90834 w 185125"/>
                  <a:gd name="connsiteY6" fmla="*/ 205891 h 348198"/>
                  <a:gd name="connsiteX7" fmla="*/ 63584 w 185125"/>
                  <a:gd name="connsiteY7" fmla="*/ 205891 h 348198"/>
                  <a:gd name="connsiteX8" fmla="*/ 63584 w 185125"/>
                  <a:gd name="connsiteY8" fmla="*/ 0 h 348198"/>
                  <a:gd name="connsiteX9" fmla="*/ 0 w 185125"/>
                  <a:gd name="connsiteY9" fmla="*/ 0 h 348198"/>
                  <a:gd name="connsiteX10" fmla="*/ 9083 w 185125"/>
                  <a:gd name="connsiteY10" fmla="*/ 193780 h 348198"/>
                  <a:gd name="connsiteX11" fmla="*/ 36334 w 185125"/>
                  <a:gd name="connsiteY11" fmla="*/ 236169 h 348198"/>
                  <a:gd name="connsiteX12" fmla="*/ 78723 w 185125"/>
                  <a:gd name="connsiteY12" fmla="*/ 251308 h 348198"/>
                  <a:gd name="connsiteX13" fmla="*/ 118085 w 185125"/>
                  <a:gd name="connsiteY13" fmla="*/ 248280 h 348198"/>
                  <a:gd name="connsiteX14" fmla="*/ 136252 w 185125"/>
                  <a:gd name="connsiteY14" fmla="*/ 272503 h 348198"/>
                  <a:gd name="connsiteX15" fmla="*/ 127168 w 185125"/>
                  <a:gd name="connsiteY15" fmla="*/ 290670 h 348198"/>
                  <a:gd name="connsiteX16" fmla="*/ 109001 w 185125"/>
                  <a:gd name="connsiteY16" fmla="*/ 348198 h 348198"/>
                  <a:gd name="connsiteX0" fmla="*/ 109001 w 185125"/>
                  <a:gd name="connsiteY0" fmla="*/ 348198 h 348198"/>
                  <a:gd name="connsiteX1" fmla="*/ 152762 w 185125"/>
                  <a:gd name="connsiteY1" fmla="*/ 327003 h 348198"/>
                  <a:gd name="connsiteX2" fmla="*/ 178254 w 185125"/>
                  <a:gd name="connsiteY2" fmla="*/ 297600 h 348198"/>
                  <a:gd name="connsiteX3" fmla="*/ 184503 w 185125"/>
                  <a:gd name="connsiteY3" fmla="*/ 257650 h 348198"/>
                  <a:gd name="connsiteX4" fmla="*/ 166336 w 185125"/>
                  <a:gd name="connsiteY4" fmla="*/ 222300 h 348198"/>
                  <a:gd name="connsiteX5" fmla="*/ 136546 w 185125"/>
                  <a:gd name="connsiteY5" fmla="*/ 205109 h 348198"/>
                  <a:gd name="connsiteX6" fmla="*/ 90834 w 185125"/>
                  <a:gd name="connsiteY6" fmla="*/ 205891 h 348198"/>
                  <a:gd name="connsiteX7" fmla="*/ 63584 w 185125"/>
                  <a:gd name="connsiteY7" fmla="*/ 205891 h 348198"/>
                  <a:gd name="connsiteX8" fmla="*/ 63584 w 185125"/>
                  <a:gd name="connsiteY8" fmla="*/ 0 h 348198"/>
                  <a:gd name="connsiteX9" fmla="*/ 0 w 185125"/>
                  <a:gd name="connsiteY9" fmla="*/ 0 h 348198"/>
                  <a:gd name="connsiteX10" fmla="*/ 9083 w 185125"/>
                  <a:gd name="connsiteY10" fmla="*/ 193780 h 348198"/>
                  <a:gd name="connsiteX11" fmla="*/ 36334 w 185125"/>
                  <a:gd name="connsiteY11" fmla="*/ 236169 h 348198"/>
                  <a:gd name="connsiteX12" fmla="*/ 78723 w 185125"/>
                  <a:gd name="connsiteY12" fmla="*/ 251308 h 348198"/>
                  <a:gd name="connsiteX13" fmla="*/ 118085 w 185125"/>
                  <a:gd name="connsiteY13" fmla="*/ 248280 h 348198"/>
                  <a:gd name="connsiteX14" fmla="*/ 136252 w 185125"/>
                  <a:gd name="connsiteY14" fmla="*/ 272503 h 348198"/>
                  <a:gd name="connsiteX15" fmla="*/ 127168 w 185125"/>
                  <a:gd name="connsiteY15" fmla="*/ 290670 h 348198"/>
                  <a:gd name="connsiteX16" fmla="*/ 109001 w 185125"/>
                  <a:gd name="connsiteY16" fmla="*/ 348198 h 348198"/>
                  <a:gd name="connsiteX0" fmla="*/ 109001 w 185125"/>
                  <a:gd name="connsiteY0" fmla="*/ 348198 h 348198"/>
                  <a:gd name="connsiteX1" fmla="*/ 152762 w 185125"/>
                  <a:gd name="connsiteY1" fmla="*/ 327003 h 348198"/>
                  <a:gd name="connsiteX2" fmla="*/ 178254 w 185125"/>
                  <a:gd name="connsiteY2" fmla="*/ 297600 h 348198"/>
                  <a:gd name="connsiteX3" fmla="*/ 184503 w 185125"/>
                  <a:gd name="connsiteY3" fmla="*/ 257650 h 348198"/>
                  <a:gd name="connsiteX4" fmla="*/ 166336 w 185125"/>
                  <a:gd name="connsiteY4" fmla="*/ 222300 h 348198"/>
                  <a:gd name="connsiteX5" fmla="*/ 136546 w 185125"/>
                  <a:gd name="connsiteY5" fmla="*/ 205109 h 348198"/>
                  <a:gd name="connsiteX6" fmla="*/ 90834 w 185125"/>
                  <a:gd name="connsiteY6" fmla="*/ 205891 h 348198"/>
                  <a:gd name="connsiteX7" fmla="*/ 63584 w 185125"/>
                  <a:gd name="connsiteY7" fmla="*/ 205891 h 348198"/>
                  <a:gd name="connsiteX8" fmla="*/ 63584 w 185125"/>
                  <a:gd name="connsiteY8" fmla="*/ 0 h 348198"/>
                  <a:gd name="connsiteX9" fmla="*/ 0 w 185125"/>
                  <a:gd name="connsiteY9" fmla="*/ 0 h 348198"/>
                  <a:gd name="connsiteX10" fmla="*/ 9083 w 185125"/>
                  <a:gd name="connsiteY10" fmla="*/ 193780 h 348198"/>
                  <a:gd name="connsiteX11" fmla="*/ 36334 w 185125"/>
                  <a:gd name="connsiteY11" fmla="*/ 236169 h 348198"/>
                  <a:gd name="connsiteX12" fmla="*/ 78723 w 185125"/>
                  <a:gd name="connsiteY12" fmla="*/ 251308 h 348198"/>
                  <a:gd name="connsiteX13" fmla="*/ 118085 w 185125"/>
                  <a:gd name="connsiteY13" fmla="*/ 248280 h 348198"/>
                  <a:gd name="connsiteX14" fmla="*/ 136252 w 185125"/>
                  <a:gd name="connsiteY14" fmla="*/ 272503 h 348198"/>
                  <a:gd name="connsiteX15" fmla="*/ 127168 w 185125"/>
                  <a:gd name="connsiteY15" fmla="*/ 290670 h 348198"/>
                  <a:gd name="connsiteX16" fmla="*/ 109001 w 185125"/>
                  <a:gd name="connsiteY16" fmla="*/ 348198 h 348198"/>
                  <a:gd name="connsiteX0" fmla="*/ 109001 w 185125"/>
                  <a:gd name="connsiteY0" fmla="*/ 348198 h 348198"/>
                  <a:gd name="connsiteX1" fmla="*/ 152762 w 185125"/>
                  <a:gd name="connsiteY1" fmla="*/ 327003 h 348198"/>
                  <a:gd name="connsiteX2" fmla="*/ 178254 w 185125"/>
                  <a:gd name="connsiteY2" fmla="*/ 297600 h 348198"/>
                  <a:gd name="connsiteX3" fmla="*/ 184503 w 185125"/>
                  <a:gd name="connsiteY3" fmla="*/ 257650 h 348198"/>
                  <a:gd name="connsiteX4" fmla="*/ 166336 w 185125"/>
                  <a:gd name="connsiteY4" fmla="*/ 222300 h 348198"/>
                  <a:gd name="connsiteX5" fmla="*/ 136546 w 185125"/>
                  <a:gd name="connsiteY5" fmla="*/ 205109 h 348198"/>
                  <a:gd name="connsiteX6" fmla="*/ 90834 w 185125"/>
                  <a:gd name="connsiteY6" fmla="*/ 205891 h 348198"/>
                  <a:gd name="connsiteX7" fmla="*/ 63584 w 185125"/>
                  <a:gd name="connsiteY7" fmla="*/ 205891 h 348198"/>
                  <a:gd name="connsiteX8" fmla="*/ 63584 w 185125"/>
                  <a:gd name="connsiteY8" fmla="*/ 0 h 348198"/>
                  <a:gd name="connsiteX9" fmla="*/ 0 w 185125"/>
                  <a:gd name="connsiteY9" fmla="*/ 0 h 348198"/>
                  <a:gd name="connsiteX10" fmla="*/ 9083 w 185125"/>
                  <a:gd name="connsiteY10" fmla="*/ 193780 h 348198"/>
                  <a:gd name="connsiteX11" fmla="*/ 36334 w 185125"/>
                  <a:gd name="connsiteY11" fmla="*/ 236169 h 348198"/>
                  <a:gd name="connsiteX12" fmla="*/ 78723 w 185125"/>
                  <a:gd name="connsiteY12" fmla="*/ 251308 h 348198"/>
                  <a:gd name="connsiteX13" fmla="*/ 118085 w 185125"/>
                  <a:gd name="connsiteY13" fmla="*/ 248280 h 348198"/>
                  <a:gd name="connsiteX14" fmla="*/ 136252 w 185125"/>
                  <a:gd name="connsiteY14" fmla="*/ 272503 h 348198"/>
                  <a:gd name="connsiteX15" fmla="*/ 127168 w 185125"/>
                  <a:gd name="connsiteY15" fmla="*/ 290670 h 348198"/>
                  <a:gd name="connsiteX16" fmla="*/ 109001 w 185125"/>
                  <a:gd name="connsiteY16" fmla="*/ 348198 h 348198"/>
                  <a:gd name="connsiteX0" fmla="*/ 109001 w 185125"/>
                  <a:gd name="connsiteY0" fmla="*/ 348198 h 348198"/>
                  <a:gd name="connsiteX1" fmla="*/ 152762 w 185125"/>
                  <a:gd name="connsiteY1" fmla="*/ 327003 h 348198"/>
                  <a:gd name="connsiteX2" fmla="*/ 178254 w 185125"/>
                  <a:gd name="connsiteY2" fmla="*/ 297600 h 348198"/>
                  <a:gd name="connsiteX3" fmla="*/ 184503 w 185125"/>
                  <a:gd name="connsiteY3" fmla="*/ 257650 h 348198"/>
                  <a:gd name="connsiteX4" fmla="*/ 166336 w 185125"/>
                  <a:gd name="connsiteY4" fmla="*/ 222300 h 348198"/>
                  <a:gd name="connsiteX5" fmla="*/ 136546 w 185125"/>
                  <a:gd name="connsiteY5" fmla="*/ 205109 h 348198"/>
                  <a:gd name="connsiteX6" fmla="*/ 90834 w 185125"/>
                  <a:gd name="connsiteY6" fmla="*/ 205891 h 348198"/>
                  <a:gd name="connsiteX7" fmla="*/ 63584 w 185125"/>
                  <a:gd name="connsiteY7" fmla="*/ 205891 h 348198"/>
                  <a:gd name="connsiteX8" fmla="*/ 63584 w 185125"/>
                  <a:gd name="connsiteY8" fmla="*/ 0 h 348198"/>
                  <a:gd name="connsiteX9" fmla="*/ 0 w 185125"/>
                  <a:gd name="connsiteY9" fmla="*/ 0 h 348198"/>
                  <a:gd name="connsiteX10" fmla="*/ 9083 w 185125"/>
                  <a:gd name="connsiteY10" fmla="*/ 193780 h 348198"/>
                  <a:gd name="connsiteX11" fmla="*/ 36334 w 185125"/>
                  <a:gd name="connsiteY11" fmla="*/ 236169 h 348198"/>
                  <a:gd name="connsiteX12" fmla="*/ 78723 w 185125"/>
                  <a:gd name="connsiteY12" fmla="*/ 251308 h 348198"/>
                  <a:gd name="connsiteX13" fmla="*/ 118085 w 185125"/>
                  <a:gd name="connsiteY13" fmla="*/ 248280 h 348198"/>
                  <a:gd name="connsiteX14" fmla="*/ 136252 w 185125"/>
                  <a:gd name="connsiteY14" fmla="*/ 272503 h 348198"/>
                  <a:gd name="connsiteX15" fmla="*/ 127168 w 185125"/>
                  <a:gd name="connsiteY15" fmla="*/ 290670 h 348198"/>
                  <a:gd name="connsiteX16" fmla="*/ 109001 w 185125"/>
                  <a:gd name="connsiteY16" fmla="*/ 348198 h 348198"/>
                  <a:gd name="connsiteX0" fmla="*/ 109001 w 185125"/>
                  <a:gd name="connsiteY0" fmla="*/ 348198 h 348198"/>
                  <a:gd name="connsiteX1" fmla="*/ 152762 w 185125"/>
                  <a:gd name="connsiteY1" fmla="*/ 327003 h 348198"/>
                  <a:gd name="connsiteX2" fmla="*/ 178254 w 185125"/>
                  <a:gd name="connsiteY2" fmla="*/ 297600 h 348198"/>
                  <a:gd name="connsiteX3" fmla="*/ 184503 w 185125"/>
                  <a:gd name="connsiteY3" fmla="*/ 257650 h 348198"/>
                  <a:gd name="connsiteX4" fmla="*/ 166336 w 185125"/>
                  <a:gd name="connsiteY4" fmla="*/ 222300 h 348198"/>
                  <a:gd name="connsiteX5" fmla="*/ 136546 w 185125"/>
                  <a:gd name="connsiteY5" fmla="*/ 205109 h 348198"/>
                  <a:gd name="connsiteX6" fmla="*/ 90834 w 185125"/>
                  <a:gd name="connsiteY6" fmla="*/ 205891 h 348198"/>
                  <a:gd name="connsiteX7" fmla="*/ 63584 w 185125"/>
                  <a:gd name="connsiteY7" fmla="*/ 205891 h 348198"/>
                  <a:gd name="connsiteX8" fmla="*/ 63584 w 185125"/>
                  <a:gd name="connsiteY8" fmla="*/ 0 h 348198"/>
                  <a:gd name="connsiteX9" fmla="*/ 0 w 185125"/>
                  <a:gd name="connsiteY9" fmla="*/ 0 h 348198"/>
                  <a:gd name="connsiteX10" fmla="*/ 9083 w 185125"/>
                  <a:gd name="connsiteY10" fmla="*/ 193780 h 348198"/>
                  <a:gd name="connsiteX11" fmla="*/ 36334 w 185125"/>
                  <a:gd name="connsiteY11" fmla="*/ 236169 h 348198"/>
                  <a:gd name="connsiteX12" fmla="*/ 78723 w 185125"/>
                  <a:gd name="connsiteY12" fmla="*/ 251308 h 348198"/>
                  <a:gd name="connsiteX13" fmla="*/ 118085 w 185125"/>
                  <a:gd name="connsiteY13" fmla="*/ 248280 h 348198"/>
                  <a:gd name="connsiteX14" fmla="*/ 136252 w 185125"/>
                  <a:gd name="connsiteY14" fmla="*/ 272503 h 348198"/>
                  <a:gd name="connsiteX15" fmla="*/ 127168 w 185125"/>
                  <a:gd name="connsiteY15" fmla="*/ 290670 h 348198"/>
                  <a:gd name="connsiteX16" fmla="*/ 109001 w 185125"/>
                  <a:gd name="connsiteY16" fmla="*/ 348198 h 348198"/>
                  <a:gd name="connsiteX0" fmla="*/ 109001 w 185125"/>
                  <a:gd name="connsiteY0" fmla="*/ 348198 h 348198"/>
                  <a:gd name="connsiteX1" fmla="*/ 152762 w 185125"/>
                  <a:gd name="connsiteY1" fmla="*/ 327003 h 348198"/>
                  <a:gd name="connsiteX2" fmla="*/ 178254 w 185125"/>
                  <a:gd name="connsiteY2" fmla="*/ 297600 h 348198"/>
                  <a:gd name="connsiteX3" fmla="*/ 184503 w 185125"/>
                  <a:gd name="connsiteY3" fmla="*/ 257650 h 348198"/>
                  <a:gd name="connsiteX4" fmla="*/ 166336 w 185125"/>
                  <a:gd name="connsiteY4" fmla="*/ 222300 h 348198"/>
                  <a:gd name="connsiteX5" fmla="*/ 136546 w 185125"/>
                  <a:gd name="connsiteY5" fmla="*/ 205109 h 348198"/>
                  <a:gd name="connsiteX6" fmla="*/ 90834 w 185125"/>
                  <a:gd name="connsiteY6" fmla="*/ 205891 h 348198"/>
                  <a:gd name="connsiteX7" fmla="*/ 63584 w 185125"/>
                  <a:gd name="connsiteY7" fmla="*/ 205891 h 348198"/>
                  <a:gd name="connsiteX8" fmla="*/ 63584 w 185125"/>
                  <a:gd name="connsiteY8" fmla="*/ 0 h 348198"/>
                  <a:gd name="connsiteX9" fmla="*/ 0 w 185125"/>
                  <a:gd name="connsiteY9" fmla="*/ 0 h 348198"/>
                  <a:gd name="connsiteX10" fmla="*/ 9083 w 185125"/>
                  <a:gd name="connsiteY10" fmla="*/ 193780 h 348198"/>
                  <a:gd name="connsiteX11" fmla="*/ 36334 w 185125"/>
                  <a:gd name="connsiteY11" fmla="*/ 236169 h 348198"/>
                  <a:gd name="connsiteX12" fmla="*/ 78723 w 185125"/>
                  <a:gd name="connsiteY12" fmla="*/ 251308 h 348198"/>
                  <a:gd name="connsiteX13" fmla="*/ 118085 w 185125"/>
                  <a:gd name="connsiteY13" fmla="*/ 248280 h 348198"/>
                  <a:gd name="connsiteX14" fmla="*/ 136252 w 185125"/>
                  <a:gd name="connsiteY14" fmla="*/ 272503 h 348198"/>
                  <a:gd name="connsiteX15" fmla="*/ 127168 w 185125"/>
                  <a:gd name="connsiteY15" fmla="*/ 290670 h 348198"/>
                  <a:gd name="connsiteX16" fmla="*/ 109001 w 185125"/>
                  <a:gd name="connsiteY16" fmla="*/ 348198 h 348198"/>
                  <a:gd name="connsiteX0" fmla="*/ 109001 w 185125"/>
                  <a:gd name="connsiteY0" fmla="*/ 348198 h 348198"/>
                  <a:gd name="connsiteX1" fmla="*/ 152762 w 185125"/>
                  <a:gd name="connsiteY1" fmla="*/ 327003 h 348198"/>
                  <a:gd name="connsiteX2" fmla="*/ 178254 w 185125"/>
                  <a:gd name="connsiteY2" fmla="*/ 297600 h 348198"/>
                  <a:gd name="connsiteX3" fmla="*/ 184503 w 185125"/>
                  <a:gd name="connsiteY3" fmla="*/ 257650 h 348198"/>
                  <a:gd name="connsiteX4" fmla="*/ 166336 w 185125"/>
                  <a:gd name="connsiteY4" fmla="*/ 222300 h 348198"/>
                  <a:gd name="connsiteX5" fmla="*/ 136546 w 185125"/>
                  <a:gd name="connsiteY5" fmla="*/ 205109 h 348198"/>
                  <a:gd name="connsiteX6" fmla="*/ 90834 w 185125"/>
                  <a:gd name="connsiteY6" fmla="*/ 205891 h 348198"/>
                  <a:gd name="connsiteX7" fmla="*/ 63584 w 185125"/>
                  <a:gd name="connsiteY7" fmla="*/ 205891 h 348198"/>
                  <a:gd name="connsiteX8" fmla="*/ 63584 w 185125"/>
                  <a:gd name="connsiteY8" fmla="*/ 0 h 348198"/>
                  <a:gd name="connsiteX9" fmla="*/ 0 w 185125"/>
                  <a:gd name="connsiteY9" fmla="*/ 0 h 348198"/>
                  <a:gd name="connsiteX10" fmla="*/ 9083 w 185125"/>
                  <a:gd name="connsiteY10" fmla="*/ 193780 h 348198"/>
                  <a:gd name="connsiteX11" fmla="*/ 36334 w 185125"/>
                  <a:gd name="connsiteY11" fmla="*/ 236169 h 348198"/>
                  <a:gd name="connsiteX12" fmla="*/ 78723 w 185125"/>
                  <a:gd name="connsiteY12" fmla="*/ 251308 h 348198"/>
                  <a:gd name="connsiteX13" fmla="*/ 118085 w 185125"/>
                  <a:gd name="connsiteY13" fmla="*/ 248280 h 348198"/>
                  <a:gd name="connsiteX14" fmla="*/ 136252 w 185125"/>
                  <a:gd name="connsiteY14" fmla="*/ 272503 h 348198"/>
                  <a:gd name="connsiteX15" fmla="*/ 127168 w 185125"/>
                  <a:gd name="connsiteY15" fmla="*/ 290670 h 348198"/>
                  <a:gd name="connsiteX16" fmla="*/ 109001 w 185125"/>
                  <a:gd name="connsiteY16" fmla="*/ 348198 h 348198"/>
                  <a:gd name="connsiteX0" fmla="*/ 109001 w 185125"/>
                  <a:gd name="connsiteY0" fmla="*/ 348198 h 348198"/>
                  <a:gd name="connsiteX1" fmla="*/ 152762 w 185125"/>
                  <a:gd name="connsiteY1" fmla="*/ 327003 h 348198"/>
                  <a:gd name="connsiteX2" fmla="*/ 178254 w 185125"/>
                  <a:gd name="connsiteY2" fmla="*/ 297600 h 348198"/>
                  <a:gd name="connsiteX3" fmla="*/ 184503 w 185125"/>
                  <a:gd name="connsiteY3" fmla="*/ 257650 h 348198"/>
                  <a:gd name="connsiteX4" fmla="*/ 166336 w 185125"/>
                  <a:gd name="connsiteY4" fmla="*/ 222300 h 348198"/>
                  <a:gd name="connsiteX5" fmla="*/ 136546 w 185125"/>
                  <a:gd name="connsiteY5" fmla="*/ 205109 h 348198"/>
                  <a:gd name="connsiteX6" fmla="*/ 90834 w 185125"/>
                  <a:gd name="connsiteY6" fmla="*/ 205891 h 348198"/>
                  <a:gd name="connsiteX7" fmla="*/ 63584 w 185125"/>
                  <a:gd name="connsiteY7" fmla="*/ 205891 h 348198"/>
                  <a:gd name="connsiteX8" fmla="*/ 63584 w 185125"/>
                  <a:gd name="connsiteY8" fmla="*/ 0 h 348198"/>
                  <a:gd name="connsiteX9" fmla="*/ 0 w 185125"/>
                  <a:gd name="connsiteY9" fmla="*/ 0 h 348198"/>
                  <a:gd name="connsiteX10" fmla="*/ 9083 w 185125"/>
                  <a:gd name="connsiteY10" fmla="*/ 193780 h 348198"/>
                  <a:gd name="connsiteX11" fmla="*/ 36334 w 185125"/>
                  <a:gd name="connsiteY11" fmla="*/ 236169 h 348198"/>
                  <a:gd name="connsiteX12" fmla="*/ 78723 w 185125"/>
                  <a:gd name="connsiteY12" fmla="*/ 251308 h 348198"/>
                  <a:gd name="connsiteX13" fmla="*/ 118085 w 185125"/>
                  <a:gd name="connsiteY13" fmla="*/ 248280 h 348198"/>
                  <a:gd name="connsiteX14" fmla="*/ 136252 w 185125"/>
                  <a:gd name="connsiteY14" fmla="*/ 272503 h 348198"/>
                  <a:gd name="connsiteX15" fmla="*/ 127168 w 185125"/>
                  <a:gd name="connsiteY15" fmla="*/ 290670 h 348198"/>
                  <a:gd name="connsiteX16" fmla="*/ 109001 w 185125"/>
                  <a:gd name="connsiteY16" fmla="*/ 348198 h 348198"/>
                  <a:gd name="connsiteX0" fmla="*/ 109001 w 185125"/>
                  <a:gd name="connsiteY0" fmla="*/ 348198 h 348198"/>
                  <a:gd name="connsiteX1" fmla="*/ 152762 w 185125"/>
                  <a:gd name="connsiteY1" fmla="*/ 327003 h 348198"/>
                  <a:gd name="connsiteX2" fmla="*/ 178254 w 185125"/>
                  <a:gd name="connsiteY2" fmla="*/ 297600 h 348198"/>
                  <a:gd name="connsiteX3" fmla="*/ 184503 w 185125"/>
                  <a:gd name="connsiteY3" fmla="*/ 257650 h 348198"/>
                  <a:gd name="connsiteX4" fmla="*/ 166336 w 185125"/>
                  <a:gd name="connsiteY4" fmla="*/ 222300 h 348198"/>
                  <a:gd name="connsiteX5" fmla="*/ 136546 w 185125"/>
                  <a:gd name="connsiteY5" fmla="*/ 205109 h 348198"/>
                  <a:gd name="connsiteX6" fmla="*/ 90834 w 185125"/>
                  <a:gd name="connsiteY6" fmla="*/ 205891 h 348198"/>
                  <a:gd name="connsiteX7" fmla="*/ 63584 w 185125"/>
                  <a:gd name="connsiteY7" fmla="*/ 205891 h 348198"/>
                  <a:gd name="connsiteX8" fmla="*/ 63584 w 185125"/>
                  <a:gd name="connsiteY8" fmla="*/ 0 h 348198"/>
                  <a:gd name="connsiteX9" fmla="*/ 0 w 185125"/>
                  <a:gd name="connsiteY9" fmla="*/ 0 h 348198"/>
                  <a:gd name="connsiteX10" fmla="*/ 9083 w 185125"/>
                  <a:gd name="connsiteY10" fmla="*/ 187430 h 348198"/>
                  <a:gd name="connsiteX11" fmla="*/ 36334 w 185125"/>
                  <a:gd name="connsiteY11" fmla="*/ 236169 h 348198"/>
                  <a:gd name="connsiteX12" fmla="*/ 78723 w 185125"/>
                  <a:gd name="connsiteY12" fmla="*/ 251308 h 348198"/>
                  <a:gd name="connsiteX13" fmla="*/ 118085 w 185125"/>
                  <a:gd name="connsiteY13" fmla="*/ 248280 h 348198"/>
                  <a:gd name="connsiteX14" fmla="*/ 136252 w 185125"/>
                  <a:gd name="connsiteY14" fmla="*/ 272503 h 348198"/>
                  <a:gd name="connsiteX15" fmla="*/ 127168 w 185125"/>
                  <a:gd name="connsiteY15" fmla="*/ 290670 h 348198"/>
                  <a:gd name="connsiteX16" fmla="*/ 109001 w 185125"/>
                  <a:gd name="connsiteY16" fmla="*/ 348198 h 348198"/>
                  <a:gd name="connsiteX0" fmla="*/ 109001 w 185125"/>
                  <a:gd name="connsiteY0" fmla="*/ 348198 h 348198"/>
                  <a:gd name="connsiteX1" fmla="*/ 152762 w 185125"/>
                  <a:gd name="connsiteY1" fmla="*/ 327003 h 348198"/>
                  <a:gd name="connsiteX2" fmla="*/ 178254 w 185125"/>
                  <a:gd name="connsiteY2" fmla="*/ 297600 h 348198"/>
                  <a:gd name="connsiteX3" fmla="*/ 184503 w 185125"/>
                  <a:gd name="connsiteY3" fmla="*/ 257650 h 348198"/>
                  <a:gd name="connsiteX4" fmla="*/ 166336 w 185125"/>
                  <a:gd name="connsiteY4" fmla="*/ 222300 h 348198"/>
                  <a:gd name="connsiteX5" fmla="*/ 136546 w 185125"/>
                  <a:gd name="connsiteY5" fmla="*/ 205109 h 348198"/>
                  <a:gd name="connsiteX6" fmla="*/ 90834 w 185125"/>
                  <a:gd name="connsiteY6" fmla="*/ 205891 h 348198"/>
                  <a:gd name="connsiteX7" fmla="*/ 63584 w 185125"/>
                  <a:gd name="connsiteY7" fmla="*/ 205891 h 348198"/>
                  <a:gd name="connsiteX8" fmla="*/ 63584 w 185125"/>
                  <a:gd name="connsiteY8" fmla="*/ 0 h 348198"/>
                  <a:gd name="connsiteX9" fmla="*/ 0 w 185125"/>
                  <a:gd name="connsiteY9" fmla="*/ 0 h 348198"/>
                  <a:gd name="connsiteX10" fmla="*/ 9083 w 185125"/>
                  <a:gd name="connsiteY10" fmla="*/ 187430 h 348198"/>
                  <a:gd name="connsiteX11" fmla="*/ 36334 w 185125"/>
                  <a:gd name="connsiteY11" fmla="*/ 236169 h 348198"/>
                  <a:gd name="connsiteX12" fmla="*/ 78723 w 185125"/>
                  <a:gd name="connsiteY12" fmla="*/ 251308 h 348198"/>
                  <a:gd name="connsiteX13" fmla="*/ 118085 w 185125"/>
                  <a:gd name="connsiteY13" fmla="*/ 248280 h 348198"/>
                  <a:gd name="connsiteX14" fmla="*/ 136252 w 185125"/>
                  <a:gd name="connsiteY14" fmla="*/ 272503 h 348198"/>
                  <a:gd name="connsiteX15" fmla="*/ 96688 w 185125"/>
                  <a:gd name="connsiteY15" fmla="*/ 336390 h 348198"/>
                  <a:gd name="connsiteX16" fmla="*/ 109001 w 185125"/>
                  <a:gd name="connsiteY16" fmla="*/ 348198 h 348198"/>
                  <a:gd name="connsiteX0" fmla="*/ 109001 w 185125"/>
                  <a:gd name="connsiteY0" fmla="*/ 348198 h 348198"/>
                  <a:gd name="connsiteX1" fmla="*/ 152762 w 185125"/>
                  <a:gd name="connsiteY1" fmla="*/ 327003 h 348198"/>
                  <a:gd name="connsiteX2" fmla="*/ 178254 w 185125"/>
                  <a:gd name="connsiteY2" fmla="*/ 297600 h 348198"/>
                  <a:gd name="connsiteX3" fmla="*/ 184503 w 185125"/>
                  <a:gd name="connsiteY3" fmla="*/ 257650 h 348198"/>
                  <a:gd name="connsiteX4" fmla="*/ 166336 w 185125"/>
                  <a:gd name="connsiteY4" fmla="*/ 222300 h 348198"/>
                  <a:gd name="connsiteX5" fmla="*/ 136546 w 185125"/>
                  <a:gd name="connsiteY5" fmla="*/ 205109 h 348198"/>
                  <a:gd name="connsiteX6" fmla="*/ 90834 w 185125"/>
                  <a:gd name="connsiteY6" fmla="*/ 205891 h 348198"/>
                  <a:gd name="connsiteX7" fmla="*/ 63584 w 185125"/>
                  <a:gd name="connsiteY7" fmla="*/ 205891 h 348198"/>
                  <a:gd name="connsiteX8" fmla="*/ 63584 w 185125"/>
                  <a:gd name="connsiteY8" fmla="*/ 0 h 348198"/>
                  <a:gd name="connsiteX9" fmla="*/ 0 w 185125"/>
                  <a:gd name="connsiteY9" fmla="*/ 0 h 348198"/>
                  <a:gd name="connsiteX10" fmla="*/ 9083 w 185125"/>
                  <a:gd name="connsiteY10" fmla="*/ 187430 h 348198"/>
                  <a:gd name="connsiteX11" fmla="*/ 36334 w 185125"/>
                  <a:gd name="connsiteY11" fmla="*/ 236169 h 348198"/>
                  <a:gd name="connsiteX12" fmla="*/ 78723 w 185125"/>
                  <a:gd name="connsiteY12" fmla="*/ 251308 h 348198"/>
                  <a:gd name="connsiteX13" fmla="*/ 118085 w 185125"/>
                  <a:gd name="connsiteY13" fmla="*/ 248280 h 348198"/>
                  <a:gd name="connsiteX14" fmla="*/ 136252 w 185125"/>
                  <a:gd name="connsiteY14" fmla="*/ 272503 h 348198"/>
                  <a:gd name="connsiteX15" fmla="*/ 92878 w 185125"/>
                  <a:gd name="connsiteY15" fmla="*/ 342740 h 348198"/>
                  <a:gd name="connsiteX16" fmla="*/ 109001 w 185125"/>
                  <a:gd name="connsiteY16" fmla="*/ 348198 h 34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5125" h="348198">
                    <a:moveTo>
                      <a:pt x="109001" y="348198"/>
                    </a:moveTo>
                    <a:lnTo>
                      <a:pt x="152762" y="327003"/>
                    </a:lnTo>
                    <a:cubicBezTo>
                      <a:pt x="164304" y="318570"/>
                      <a:pt x="172964" y="309159"/>
                      <a:pt x="178254" y="297600"/>
                    </a:cubicBezTo>
                    <a:cubicBezTo>
                      <a:pt x="183544" y="286041"/>
                      <a:pt x="186489" y="270200"/>
                      <a:pt x="184503" y="257650"/>
                    </a:cubicBezTo>
                    <a:cubicBezTo>
                      <a:pt x="182517" y="245100"/>
                      <a:pt x="174329" y="231057"/>
                      <a:pt x="166336" y="222300"/>
                    </a:cubicBezTo>
                    <a:cubicBezTo>
                      <a:pt x="158343" y="213543"/>
                      <a:pt x="154869" y="217326"/>
                      <a:pt x="136546" y="205109"/>
                    </a:cubicBezTo>
                    <a:cubicBezTo>
                      <a:pt x="118223" y="192892"/>
                      <a:pt x="102994" y="205761"/>
                      <a:pt x="90834" y="205891"/>
                    </a:cubicBezTo>
                    <a:cubicBezTo>
                      <a:pt x="78674" y="206021"/>
                      <a:pt x="72667" y="205891"/>
                      <a:pt x="63584" y="205891"/>
                    </a:cubicBezTo>
                    <a:lnTo>
                      <a:pt x="63584" y="0"/>
                    </a:lnTo>
                    <a:lnTo>
                      <a:pt x="0" y="0"/>
                    </a:lnTo>
                    <a:lnTo>
                      <a:pt x="9083" y="187430"/>
                    </a:lnTo>
                    <a:cubicBezTo>
                      <a:pt x="15139" y="226792"/>
                      <a:pt x="24727" y="225523"/>
                      <a:pt x="36334" y="236169"/>
                    </a:cubicBezTo>
                    <a:cubicBezTo>
                      <a:pt x="47941" y="246815"/>
                      <a:pt x="65098" y="249290"/>
                      <a:pt x="78723" y="251308"/>
                    </a:cubicBezTo>
                    <a:cubicBezTo>
                      <a:pt x="92348" y="253326"/>
                      <a:pt x="108497" y="244748"/>
                      <a:pt x="118085" y="248280"/>
                    </a:cubicBezTo>
                    <a:cubicBezTo>
                      <a:pt x="127673" y="251813"/>
                      <a:pt x="140453" y="256760"/>
                      <a:pt x="136252" y="272503"/>
                    </a:cubicBezTo>
                    <a:cubicBezTo>
                      <a:pt x="132051" y="288246"/>
                      <a:pt x="97420" y="330124"/>
                      <a:pt x="92878" y="342740"/>
                    </a:cubicBezTo>
                    <a:lnTo>
                      <a:pt x="109001" y="348198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122197A-D682-4D4C-B7C4-B2433AE48790}"/>
                  </a:ext>
                </a:extLst>
              </p:cNvPr>
              <p:cNvSpPr/>
              <p:nvPr/>
            </p:nvSpPr>
            <p:spPr>
              <a:xfrm>
                <a:off x="2918460" y="581368"/>
                <a:ext cx="389890" cy="18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32AAFA-FB17-40C5-82BD-D0CEF3CD8442}"/>
                  </a:ext>
                </a:extLst>
              </p:cNvPr>
              <p:cNvSpPr/>
              <p:nvPr/>
            </p:nvSpPr>
            <p:spPr>
              <a:xfrm>
                <a:off x="3544681" y="972528"/>
                <a:ext cx="1440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557A000-6838-4C5C-9332-5D588B8F9DDE}"/>
                  </a:ext>
                </a:extLst>
              </p:cNvPr>
              <p:cNvSpPr/>
              <p:nvPr/>
            </p:nvSpPr>
            <p:spPr>
              <a:xfrm>
                <a:off x="2920999" y="877277"/>
                <a:ext cx="454037" cy="18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4CD25A6D-E1AE-4AC9-88FE-6B4A583FACF0}"/>
                  </a:ext>
                </a:extLst>
              </p:cNvPr>
              <p:cNvCxnSpPr/>
              <p:nvPr/>
            </p:nvCxnSpPr>
            <p:spPr>
              <a:xfrm>
                <a:off x="26127" y="735643"/>
                <a:ext cx="488743" cy="0"/>
              </a:xfrm>
              <a:prstGeom prst="straightConnector1">
                <a:avLst/>
              </a:prstGeom>
              <a:ln w="22225">
                <a:solidFill>
                  <a:schemeClr val="bg1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F54B0F4-0F07-4B2E-AB1C-1E853CFBBEAC}"/>
                  </a:ext>
                </a:extLst>
              </p:cNvPr>
              <p:cNvSpPr/>
              <p:nvPr/>
            </p:nvSpPr>
            <p:spPr>
              <a:xfrm flipV="1">
                <a:off x="3233974" y="737583"/>
                <a:ext cx="208739" cy="148258"/>
              </a:xfrm>
              <a:custGeom>
                <a:avLst/>
                <a:gdLst>
                  <a:gd name="connsiteX0" fmla="*/ 109001 w 181669"/>
                  <a:gd name="connsiteY0" fmla="*/ 348198 h 348198"/>
                  <a:gd name="connsiteX1" fmla="*/ 136252 w 181669"/>
                  <a:gd name="connsiteY1" fmla="*/ 327003 h 348198"/>
                  <a:gd name="connsiteX2" fmla="*/ 160474 w 181669"/>
                  <a:gd name="connsiteY2" fmla="*/ 317920 h 348198"/>
                  <a:gd name="connsiteX3" fmla="*/ 175613 w 181669"/>
                  <a:gd name="connsiteY3" fmla="*/ 290670 h 348198"/>
                  <a:gd name="connsiteX4" fmla="*/ 181669 w 181669"/>
                  <a:gd name="connsiteY4" fmla="*/ 281586 h 348198"/>
                  <a:gd name="connsiteX5" fmla="*/ 175613 w 181669"/>
                  <a:gd name="connsiteY5" fmla="*/ 242225 h 348198"/>
                  <a:gd name="connsiteX6" fmla="*/ 169558 w 181669"/>
                  <a:gd name="connsiteY6" fmla="*/ 233141 h 348198"/>
                  <a:gd name="connsiteX7" fmla="*/ 160474 w 181669"/>
                  <a:gd name="connsiteY7" fmla="*/ 230113 h 348198"/>
                  <a:gd name="connsiteX8" fmla="*/ 157446 w 181669"/>
                  <a:gd name="connsiteY8" fmla="*/ 221030 h 348198"/>
                  <a:gd name="connsiteX9" fmla="*/ 148363 w 181669"/>
                  <a:gd name="connsiteY9" fmla="*/ 218002 h 348198"/>
                  <a:gd name="connsiteX10" fmla="*/ 130196 w 181669"/>
                  <a:gd name="connsiteY10" fmla="*/ 208919 h 348198"/>
                  <a:gd name="connsiteX11" fmla="*/ 90834 w 181669"/>
                  <a:gd name="connsiteY11" fmla="*/ 205891 h 348198"/>
                  <a:gd name="connsiteX12" fmla="*/ 63584 w 181669"/>
                  <a:gd name="connsiteY12" fmla="*/ 205891 h 348198"/>
                  <a:gd name="connsiteX13" fmla="*/ 63584 w 181669"/>
                  <a:gd name="connsiteY13" fmla="*/ 0 h 348198"/>
                  <a:gd name="connsiteX14" fmla="*/ 0 w 181669"/>
                  <a:gd name="connsiteY14" fmla="*/ 0 h 348198"/>
                  <a:gd name="connsiteX15" fmla="*/ 9083 w 181669"/>
                  <a:gd name="connsiteY15" fmla="*/ 193780 h 348198"/>
                  <a:gd name="connsiteX16" fmla="*/ 36334 w 181669"/>
                  <a:gd name="connsiteY16" fmla="*/ 236169 h 348198"/>
                  <a:gd name="connsiteX17" fmla="*/ 78723 w 181669"/>
                  <a:gd name="connsiteY17" fmla="*/ 251308 h 348198"/>
                  <a:gd name="connsiteX18" fmla="*/ 118085 w 181669"/>
                  <a:gd name="connsiteY18" fmla="*/ 248280 h 348198"/>
                  <a:gd name="connsiteX19" fmla="*/ 136252 w 181669"/>
                  <a:gd name="connsiteY19" fmla="*/ 272503 h 348198"/>
                  <a:gd name="connsiteX20" fmla="*/ 127168 w 181669"/>
                  <a:gd name="connsiteY20" fmla="*/ 290670 h 348198"/>
                  <a:gd name="connsiteX21" fmla="*/ 109001 w 181669"/>
                  <a:gd name="connsiteY21" fmla="*/ 348198 h 348198"/>
                  <a:gd name="connsiteX0" fmla="*/ 109001 w 185171"/>
                  <a:gd name="connsiteY0" fmla="*/ 348198 h 348198"/>
                  <a:gd name="connsiteX1" fmla="*/ 136252 w 185171"/>
                  <a:gd name="connsiteY1" fmla="*/ 327003 h 348198"/>
                  <a:gd name="connsiteX2" fmla="*/ 160474 w 185171"/>
                  <a:gd name="connsiteY2" fmla="*/ 317920 h 348198"/>
                  <a:gd name="connsiteX3" fmla="*/ 175613 w 185171"/>
                  <a:gd name="connsiteY3" fmla="*/ 290670 h 348198"/>
                  <a:gd name="connsiteX4" fmla="*/ 181669 w 185171"/>
                  <a:gd name="connsiteY4" fmla="*/ 281586 h 348198"/>
                  <a:gd name="connsiteX5" fmla="*/ 183233 w 185171"/>
                  <a:gd name="connsiteY5" fmla="*/ 257465 h 348198"/>
                  <a:gd name="connsiteX6" fmla="*/ 169558 w 185171"/>
                  <a:gd name="connsiteY6" fmla="*/ 233141 h 348198"/>
                  <a:gd name="connsiteX7" fmla="*/ 160474 w 185171"/>
                  <a:gd name="connsiteY7" fmla="*/ 230113 h 348198"/>
                  <a:gd name="connsiteX8" fmla="*/ 157446 w 185171"/>
                  <a:gd name="connsiteY8" fmla="*/ 221030 h 348198"/>
                  <a:gd name="connsiteX9" fmla="*/ 148363 w 185171"/>
                  <a:gd name="connsiteY9" fmla="*/ 218002 h 348198"/>
                  <a:gd name="connsiteX10" fmla="*/ 130196 w 185171"/>
                  <a:gd name="connsiteY10" fmla="*/ 208919 h 348198"/>
                  <a:gd name="connsiteX11" fmla="*/ 90834 w 185171"/>
                  <a:gd name="connsiteY11" fmla="*/ 205891 h 348198"/>
                  <a:gd name="connsiteX12" fmla="*/ 63584 w 185171"/>
                  <a:gd name="connsiteY12" fmla="*/ 205891 h 348198"/>
                  <a:gd name="connsiteX13" fmla="*/ 63584 w 185171"/>
                  <a:gd name="connsiteY13" fmla="*/ 0 h 348198"/>
                  <a:gd name="connsiteX14" fmla="*/ 0 w 185171"/>
                  <a:gd name="connsiteY14" fmla="*/ 0 h 348198"/>
                  <a:gd name="connsiteX15" fmla="*/ 9083 w 185171"/>
                  <a:gd name="connsiteY15" fmla="*/ 193780 h 348198"/>
                  <a:gd name="connsiteX16" fmla="*/ 36334 w 185171"/>
                  <a:gd name="connsiteY16" fmla="*/ 236169 h 348198"/>
                  <a:gd name="connsiteX17" fmla="*/ 78723 w 185171"/>
                  <a:gd name="connsiteY17" fmla="*/ 251308 h 348198"/>
                  <a:gd name="connsiteX18" fmla="*/ 118085 w 185171"/>
                  <a:gd name="connsiteY18" fmla="*/ 248280 h 348198"/>
                  <a:gd name="connsiteX19" fmla="*/ 136252 w 185171"/>
                  <a:gd name="connsiteY19" fmla="*/ 272503 h 348198"/>
                  <a:gd name="connsiteX20" fmla="*/ 127168 w 185171"/>
                  <a:gd name="connsiteY20" fmla="*/ 290670 h 348198"/>
                  <a:gd name="connsiteX21" fmla="*/ 109001 w 185171"/>
                  <a:gd name="connsiteY21" fmla="*/ 348198 h 348198"/>
                  <a:gd name="connsiteX0" fmla="*/ 109001 w 181669"/>
                  <a:gd name="connsiteY0" fmla="*/ 348198 h 348198"/>
                  <a:gd name="connsiteX1" fmla="*/ 136252 w 181669"/>
                  <a:gd name="connsiteY1" fmla="*/ 327003 h 348198"/>
                  <a:gd name="connsiteX2" fmla="*/ 160474 w 181669"/>
                  <a:gd name="connsiteY2" fmla="*/ 317920 h 348198"/>
                  <a:gd name="connsiteX3" fmla="*/ 175613 w 181669"/>
                  <a:gd name="connsiteY3" fmla="*/ 290670 h 348198"/>
                  <a:gd name="connsiteX4" fmla="*/ 181669 w 181669"/>
                  <a:gd name="connsiteY4" fmla="*/ 281586 h 348198"/>
                  <a:gd name="connsiteX5" fmla="*/ 169558 w 181669"/>
                  <a:gd name="connsiteY5" fmla="*/ 233141 h 348198"/>
                  <a:gd name="connsiteX6" fmla="*/ 160474 w 181669"/>
                  <a:gd name="connsiteY6" fmla="*/ 230113 h 348198"/>
                  <a:gd name="connsiteX7" fmla="*/ 157446 w 181669"/>
                  <a:gd name="connsiteY7" fmla="*/ 221030 h 348198"/>
                  <a:gd name="connsiteX8" fmla="*/ 148363 w 181669"/>
                  <a:gd name="connsiteY8" fmla="*/ 218002 h 348198"/>
                  <a:gd name="connsiteX9" fmla="*/ 130196 w 181669"/>
                  <a:gd name="connsiteY9" fmla="*/ 208919 h 348198"/>
                  <a:gd name="connsiteX10" fmla="*/ 90834 w 181669"/>
                  <a:gd name="connsiteY10" fmla="*/ 205891 h 348198"/>
                  <a:gd name="connsiteX11" fmla="*/ 63584 w 181669"/>
                  <a:gd name="connsiteY11" fmla="*/ 205891 h 348198"/>
                  <a:gd name="connsiteX12" fmla="*/ 63584 w 181669"/>
                  <a:gd name="connsiteY12" fmla="*/ 0 h 348198"/>
                  <a:gd name="connsiteX13" fmla="*/ 0 w 181669"/>
                  <a:gd name="connsiteY13" fmla="*/ 0 h 348198"/>
                  <a:gd name="connsiteX14" fmla="*/ 9083 w 181669"/>
                  <a:gd name="connsiteY14" fmla="*/ 193780 h 348198"/>
                  <a:gd name="connsiteX15" fmla="*/ 36334 w 181669"/>
                  <a:gd name="connsiteY15" fmla="*/ 236169 h 348198"/>
                  <a:gd name="connsiteX16" fmla="*/ 78723 w 181669"/>
                  <a:gd name="connsiteY16" fmla="*/ 251308 h 348198"/>
                  <a:gd name="connsiteX17" fmla="*/ 118085 w 181669"/>
                  <a:gd name="connsiteY17" fmla="*/ 248280 h 348198"/>
                  <a:gd name="connsiteX18" fmla="*/ 136252 w 181669"/>
                  <a:gd name="connsiteY18" fmla="*/ 272503 h 348198"/>
                  <a:gd name="connsiteX19" fmla="*/ 127168 w 181669"/>
                  <a:gd name="connsiteY19" fmla="*/ 290670 h 348198"/>
                  <a:gd name="connsiteX20" fmla="*/ 109001 w 181669"/>
                  <a:gd name="connsiteY20" fmla="*/ 348198 h 348198"/>
                  <a:gd name="connsiteX0" fmla="*/ 109001 w 181669"/>
                  <a:gd name="connsiteY0" fmla="*/ 348198 h 348198"/>
                  <a:gd name="connsiteX1" fmla="*/ 136252 w 181669"/>
                  <a:gd name="connsiteY1" fmla="*/ 327003 h 348198"/>
                  <a:gd name="connsiteX2" fmla="*/ 160474 w 181669"/>
                  <a:gd name="connsiteY2" fmla="*/ 317920 h 348198"/>
                  <a:gd name="connsiteX3" fmla="*/ 175613 w 181669"/>
                  <a:gd name="connsiteY3" fmla="*/ 290670 h 348198"/>
                  <a:gd name="connsiteX4" fmla="*/ 181669 w 181669"/>
                  <a:gd name="connsiteY4" fmla="*/ 281586 h 348198"/>
                  <a:gd name="connsiteX5" fmla="*/ 169558 w 181669"/>
                  <a:gd name="connsiteY5" fmla="*/ 233141 h 348198"/>
                  <a:gd name="connsiteX6" fmla="*/ 160474 w 181669"/>
                  <a:gd name="connsiteY6" fmla="*/ 230113 h 348198"/>
                  <a:gd name="connsiteX7" fmla="*/ 157446 w 181669"/>
                  <a:gd name="connsiteY7" fmla="*/ 221030 h 348198"/>
                  <a:gd name="connsiteX8" fmla="*/ 130196 w 181669"/>
                  <a:gd name="connsiteY8" fmla="*/ 208919 h 348198"/>
                  <a:gd name="connsiteX9" fmla="*/ 90834 w 181669"/>
                  <a:gd name="connsiteY9" fmla="*/ 205891 h 348198"/>
                  <a:gd name="connsiteX10" fmla="*/ 63584 w 181669"/>
                  <a:gd name="connsiteY10" fmla="*/ 205891 h 348198"/>
                  <a:gd name="connsiteX11" fmla="*/ 63584 w 181669"/>
                  <a:gd name="connsiteY11" fmla="*/ 0 h 348198"/>
                  <a:gd name="connsiteX12" fmla="*/ 0 w 181669"/>
                  <a:gd name="connsiteY12" fmla="*/ 0 h 348198"/>
                  <a:gd name="connsiteX13" fmla="*/ 9083 w 181669"/>
                  <a:gd name="connsiteY13" fmla="*/ 193780 h 348198"/>
                  <a:gd name="connsiteX14" fmla="*/ 36334 w 181669"/>
                  <a:gd name="connsiteY14" fmla="*/ 236169 h 348198"/>
                  <a:gd name="connsiteX15" fmla="*/ 78723 w 181669"/>
                  <a:gd name="connsiteY15" fmla="*/ 251308 h 348198"/>
                  <a:gd name="connsiteX16" fmla="*/ 118085 w 181669"/>
                  <a:gd name="connsiteY16" fmla="*/ 248280 h 348198"/>
                  <a:gd name="connsiteX17" fmla="*/ 136252 w 181669"/>
                  <a:gd name="connsiteY17" fmla="*/ 272503 h 348198"/>
                  <a:gd name="connsiteX18" fmla="*/ 127168 w 181669"/>
                  <a:gd name="connsiteY18" fmla="*/ 290670 h 348198"/>
                  <a:gd name="connsiteX19" fmla="*/ 109001 w 181669"/>
                  <a:gd name="connsiteY19" fmla="*/ 348198 h 348198"/>
                  <a:gd name="connsiteX0" fmla="*/ 109001 w 181669"/>
                  <a:gd name="connsiteY0" fmla="*/ 348198 h 348198"/>
                  <a:gd name="connsiteX1" fmla="*/ 136252 w 181669"/>
                  <a:gd name="connsiteY1" fmla="*/ 327003 h 348198"/>
                  <a:gd name="connsiteX2" fmla="*/ 160474 w 181669"/>
                  <a:gd name="connsiteY2" fmla="*/ 317920 h 348198"/>
                  <a:gd name="connsiteX3" fmla="*/ 175613 w 181669"/>
                  <a:gd name="connsiteY3" fmla="*/ 290670 h 348198"/>
                  <a:gd name="connsiteX4" fmla="*/ 181669 w 181669"/>
                  <a:gd name="connsiteY4" fmla="*/ 281586 h 348198"/>
                  <a:gd name="connsiteX5" fmla="*/ 169558 w 181669"/>
                  <a:gd name="connsiteY5" fmla="*/ 233141 h 348198"/>
                  <a:gd name="connsiteX6" fmla="*/ 157446 w 181669"/>
                  <a:gd name="connsiteY6" fmla="*/ 221030 h 348198"/>
                  <a:gd name="connsiteX7" fmla="*/ 130196 w 181669"/>
                  <a:gd name="connsiteY7" fmla="*/ 208919 h 348198"/>
                  <a:gd name="connsiteX8" fmla="*/ 90834 w 181669"/>
                  <a:gd name="connsiteY8" fmla="*/ 205891 h 348198"/>
                  <a:gd name="connsiteX9" fmla="*/ 63584 w 181669"/>
                  <a:gd name="connsiteY9" fmla="*/ 205891 h 348198"/>
                  <a:gd name="connsiteX10" fmla="*/ 63584 w 181669"/>
                  <a:gd name="connsiteY10" fmla="*/ 0 h 348198"/>
                  <a:gd name="connsiteX11" fmla="*/ 0 w 181669"/>
                  <a:gd name="connsiteY11" fmla="*/ 0 h 348198"/>
                  <a:gd name="connsiteX12" fmla="*/ 9083 w 181669"/>
                  <a:gd name="connsiteY12" fmla="*/ 193780 h 348198"/>
                  <a:gd name="connsiteX13" fmla="*/ 36334 w 181669"/>
                  <a:gd name="connsiteY13" fmla="*/ 236169 h 348198"/>
                  <a:gd name="connsiteX14" fmla="*/ 78723 w 181669"/>
                  <a:gd name="connsiteY14" fmla="*/ 251308 h 348198"/>
                  <a:gd name="connsiteX15" fmla="*/ 118085 w 181669"/>
                  <a:gd name="connsiteY15" fmla="*/ 248280 h 348198"/>
                  <a:gd name="connsiteX16" fmla="*/ 136252 w 181669"/>
                  <a:gd name="connsiteY16" fmla="*/ 272503 h 348198"/>
                  <a:gd name="connsiteX17" fmla="*/ 127168 w 181669"/>
                  <a:gd name="connsiteY17" fmla="*/ 290670 h 348198"/>
                  <a:gd name="connsiteX18" fmla="*/ 109001 w 181669"/>
                  <a:gd name="connsiteY18" fmla="*/ 348198 h 348198"/>
                  <a:gd name="connsiteX0" fmla="*/ 109001 w 181669"/>
                  <a:gd name="connsiteY0" fmla="*/ 348198 h 348198"/>
                  <a:gd name="connsiteX1" fmla="*/ 136252 w 181669"/>
                  <a:gd name="connsiteY1" fmla="*/ 327003 h 348198"/>
                  <a:gd name="connsiteX2" fmla="*/ 160474 w 181669"/>
                  <a:gd name="connsiteY2" fmla="*/ 317920 h 348198"/>
                  <a:gd name="connsiteX3" fmla="*/ 175613 w 181669"/>
                  <a:gd name="connsiteY3" fmla="*/ 290670 h 348198"/>
                  <a:gd name="connsiteX4" fmla="*/ 181669 w 181669"/>
                  <a:gd name="connsiteY4" fmla="*/ 281586 h 348198"/>
                  <a:gd name="connsiteX5" fmla="*/ 157446 w 181669"/>
                  <a:gd name="connsiteY5" fmla="*/ 221030 h 348198"/>
                  <a:gd name="connsiteX6" fmla="*/ 130196 w 181669"/>
                  <a:gd name="connsiteY6" fmla="*/ 208919 h 348198"/>
                  <a:gd name="connsiteX7" fmla="*/ 90834 w 181669"/>
                  <a:gd name="connsiteY7" fmla="*/ 205891 h 348198"/>
                  <a:gd name="connsiteX8" fmla="*/ 63584 w 181669"/>
                  <a:gd name="connsiteY8" fmla="*/ 205891 h 348198"/>
                  <a:gd name="connsiteX9" fmla="*/ 63584 w 181669"/>
                  <a:gd name="connsiteY9" fmla="*/ 0 h 348198"/>
                  <a:gd name="connsiteX10" fmla="*/ 0 w 181669"/>
                  <a:gd name="connsiteY10" fmla="*/ 0 h 348198"/>
                  <a:gd name="connsiteX11" fmla="*/ 9083 w 181669"/>
                  <a:gd name="connsiteY11" fmla="*/ 193780 h 348198"/>
                  <a:gd name="connsiteX12" fmla="*/ 36334 w 181669"/>
                  <a:gd name="connsiteY12" fmla="*/ 236169 h 348198"/>
                  <a:gd name="connsiteX13" fmla="*/ 78723 w 181669"/>
                  <a:gd name="connsiteY13" fmla="*/ 251308 h 348198"/>
                  <a:gd name="connsiteX14" fmla="*/ 118085 w 181669"/>
                  <a:gd name="connsiteY14" fmla="*/ 248280 h 348198"/>
                  <a:gd name="connsiteX15" fmla="*/ 136252 w 181669"/>
                  <a:gd name="connsiteY15" fmla="*/ 272503 h 348198"/>
                  <a:gd name="connsiteX16" fmla="*/ 127168 w 181669"/>
                  <a:gd name="connsiteY16" fmla="*/ 290670 h 348198"/>
                  <a:gd name="connsiteX17" fmla="*/ 109001 w 181669"/>
                  <a:gd name="connsiteY17" fmla="*/ 348198 h 348198"/>
                  <a:gd name="connsiteX0" fmla="*/ 109001 w 175735"/>
                  <a:gd name="connsiteY0" fmla="*/ 348198 h 348198"/>
                  <a:gd name="connsiteX1" fmla="*/ 136252 w 175735"/>
                  <a:gd name="connsiteY1" fmla="*/ 327003 h 348198"/>
                  <a:gd name="connsiteX2" fmla="*/ 160474 w 175735"/>
                  <a:gd name="connsiteY2" fmla="*/ 317920 h 348198"/>
                  <a:gd name="connsiteX3" fmla="*/ 175613 w 175735"/>
                  <a:gd name="connsiteY3" fmla="*/ 290670 h 348198"/>
                  <a:gd name="connsiteX4" fmla="*/ 157446 w 175735"/>
                  <a:gd name="connsiteY4" fmla="*/ 221030 h 348198"/>
                  <a:gd name="connsiteX5" fmla="*/ 130196 w 175735"/>
                  <a:gd name="connsiteY5" fmla="*/ 208919 h 348198"/>
                  <a:gd name="connsiteX6" fmla="*/ 90834 w 175735"/>
                  <a:gd name="connsiteY6" fmla="*/ 205891 h 348198"/>
                  <a:gd name="connsiteX7" fmla="*/ 63584 w 175735"/>
                  <a:gd name="connsiteY7" fmla="*/ 205891 h 348198"/>
                  <a:gd name="connsiteX8" fmla="*/ 63584 w 175735"/>
                  <a:gd name="connsiteY8" fmla="*/ 0 h 348198"/>
                  <a:gd name="connsiteX9" fmla="*/ 0 w 175735"/>
                  <a:gd name="connsiteY9" fmla="*/ 0 h 348198"/>
                  <a:gd name="connsiteX10" fmla="*/ 9083 w 175735"/>
                  <a:gd name="connsiteY10" fmla="*/ 193780 h 348198"/>
                  <a:gd name="connsiteX11" fmla="*/ 36334 w 175735"/>
                  <a:gd name="connsiteY11" fmla="*/ 236169 h 348198"/>
                  <a:gd name="connsiteX12" fmla="*/ 78723 w 175735"/>
                  <a:gd name="connsiteY12" fmla="*/ 251308 h 348198"/>
                  <a:gd name="connsiteX13" fmla="*/ 118085 w 175735"/>
                  <a:gd name="connsiteY13" fmla="*/ 248280 h 348198"/>
                  <a:gd name="connsiteX14" fmla="*/ 136252 w 175735"/>
                  <a:gd name="connsiteY14" fmla="*/ 272503 h 348198"/>
                  <a:gd name="connsiteX15" fmla="*/ 127168 w 175735"/>
                  <a:gd name="connsiteY15" fmla="*/ 290670 h 348198"/>
                  <a:gd name="connsiteX16" fmla="*/ 109001 w 175735"/>
                  <a:gd name="connsiteY16" fmla="*/ 348198 h 348198"/>
                  <a:gd name="connsiteX0" fmla="*/ 109001 w 178169"/>
                  <a:gd name="connsiteY0" fmla="*/ 348198 h 348198"/>
                  <a:gd name="connsiteX1" fmla="*/ 136252 w 178169"/>
                  <a:gd name="connsiteY1" fmla="*/ 327003 h 348198"/>
                  <a:gd name="connsiteX2" fmla="*/ 160474 w 178169"/>
                  <a:gd name="connsiteY2" fmla="*/ 317920 h 348198"/>
                  <a:gd name="connsiteX3" fmla="*/ 178153 w 178169"/>
                  <a:gd name="connsiteY3" fmla="*/ 258920 h 348198"/>
                  <a:gd name="connsiteX4" fmla="*/ 157446 w 178169"/>
                  <a:gd name="connsiteY4" fmla="*/ 221030 h 348198"/>
                  <a:gd name="connsiteX5" fmla="*/ 130196 w 178169"/>
                  <a:gd name="connsiteY5" fmla="*/ 208919 h 348198"/>
                  <a:gd name="connsiteX6" fmla="*/ 90834 w 178169"/>
                  <a:gd name="connsiteY6" fmla="*/ 205891 h 348198"/>
                  <a:gd name="connsiteX7" fmla="*/ 63584 w 178169"/>
                  <a:gd name="connsiteY7" fmla="*/ 205891 h 348198"/>
                  <a:gd name="connsiteX8" fmla="*/ 63584 w 178169"/>
                  <a:gd name="connsiteY8" fmla="*/ 0 h 348198"/>
                  <a:gd name="connsiteX9" fmla="*/ 0 w 178169"/>
                  <a:gd name="connsiteY9" fmla="*/ 0 h 348198"/>
                  <a:gd name="connsiteX10" fmla="*/ 9083 w 178169"/>
                  <a:gd name="connsiteY10" fmla="*/ 193780 h 348198"/>
                  <a:gd name="connsiteX11" fmla="*/ 36334 w 178169"/>
                  <a:gd name="connsiteY11" fmla="*/ 236169 h 348198"/>
                  <a:gd name="connsiteX12" fmla="*/ 78723 w 178169"/>
                  <a:gd name="connsiteY12" fmla="*/ 251308 h 348198"/>
                  <a:gd name="connsiteX13" fmla="*/ 118085 w 178169"/>
                  <a:gd name="connsiteY13" fmla="*/ 248280 h 348198"/>
                  <a:gd name="connsiteX14" fmla="*/ 136252 w 178169"/>
                  <a:gd name="connsiteY14" fmla="*/ 272503 h 348198"/>
                  <a:gd name="connsiteX15" fmla="*/ 127168 w 178169"/>
                  <a:gd name="connsiteY15" fmla="*/ 290670 h 348198"/>
                  <a:gd name="connsiteX16" fmla="*/ 109001 w 178169"/>
                  <a:gd name="connsiteY16" fmla="*/ 348198 h 348198"/>
                  <a:gd name="connsiteX0" fmla="*/ 109001 w 178278"/>
                  <a:gd name="connsiteY0" fmla="*/ 348198 h 348198"/>
                  <a:gd name="connsiteX1" fmla="*/ 136252 w 178278"/>
                  <a:gd name="connsiteY1" fmla="*/ 327003 h 348198"/>
                  <a:gd name="connsiteX2" fmla="*/ 160474 w 178278"/>
                  <a:gd name="connsiteY2" fmla="*/ 317920 h 348198"/>
                  <a:gd name="connsiteX3" fmla="*/ 178153 w 178278"/>
                  <a:gd name="connsiteY3" fmla="*/ 258920 h 348198"/>
                  <a:gd name="connsiteX4" fmla="*/ 166336 w 178278"/>
                  <a:gd name="connsiteY4" fmla="*/ 222300 h 348198"/>
                  <a:gd name="connsiteX5" fmla="*/ 130196 w 178278"/>
                  <a:gd name="connsiteY5" fmla="*/ 208919 h 348198"/>
                  <a:gd name="connsiteX6" fmla="*/ 90834 w 178278"/>
                  <a:gd name="connsiteY6" fmla="*/ 205891 h 348198"/>
                  <a:gd name="connsiteX7" fmla="*/ 63584 w 178278"/>
                  <a:gd name="connsiteY7" fmla="*/ 205891 h 348198"/>
                  <a:gd name="connsiteX8" fmla="*/ 63584 w 178278"/>
                  <a:gd name="connsiteY8" fmla="*/ 0 h 348198"/>
                  <a:gd name="connsiteX9" fmla="*/ 0 w 178278"/>
                  <a:gd name="connsiteY9" fmla="*/ 0 h 348198"/>
                  <a:gd name="connsiteX10" fmla="*/ 9083 w 178278"/>
                  <a:gd name="connsiteY10" fmla="*/ 193780 h 348198"/>
                  <a:gd name="connsiteX11" fmla="*/ 36334 w 178278"/>
                  <a:gd name="connsiteY11" fmla="*/ 236169 h 348198"/>
                  <a:gd name="connsiteX12" fmla="*/ 78723 w 178278"/>
                  <a:gd name="connsiteY12" fmla="*/ 251308 h 348198"/>
                  <a:gd name="connsiteX13" fmla="*/ 118085 w 178278"/>
                  <a:gd name="connsiteY13" fmla="*/ 248280 h 348198"/>
                  <a:gd name="connsiteX14" fmla="*/ 136252 w 178278"/>
                  <a:gd name="connsiteY14" fmla="*/ 272503 h 348198"/>
                  <a:gd name="connsiteX15" fmla="*/ 127168 w 178278"/>
                  <a:gd name="connsiteY15" fmla="*/ 290670 h 348198"/>
                  <a:gd name="connsiteX16" fmla="*/ 109001 w 178278"/>
                  <a:gd name="connsiteY16" fmla="*/ 348198 h 348198"/>
                  <a:gd name="connsiteX0" fmla="*/ 109001 w 184568"/>
                  <a:gd name="connsiteY0" fmla="*/ 348198 h 348198"/>
                  <a:gd name="connsiteX1" fmla="*/ 136252 w 184568"/>
                  <a:gd name="connsiteY1" fmla="*/ 327003 h 348198"/>
                  <a:gd name="connsiteX2" fmla="*/ 160474 w 184568"/>
                  <a:gd name="connsiteY2" fmla="*/ 317920 h 348198"/>
                  <a:gd name="connsiteX3" fmla="*/ 184503 w 184568"/>
                  <a:gd name="connsiteY3" fmla="*/ 257650 h 348198"/>
                  <a:gd name="connsiteX4" fmla="*/ 166336 w 184568"/>
                  <a:gd name="connsiteY4" fmla="*/ 222300 h 348198"/>
                  <a:gd name="connsiteX5" fmla="*/ 130196 w 184568"/>
                  <a:gd name="connsiteY5" fmla="*/ 208919 h 348198"/>
                  <a:gd name="connsiteX6" fmla="*/ 90834 w 184568"/>
                  <a:gd name="connsiteY6" fmla="*/ 205891 h 348198"/>
                  <a:gd name="connsiteX7" fmla="*/ 63584 w 184568"/>
                  <a:gd name="connsiteY7" fmla="*/ 205891 h 348198"/>
                  <a:gd name="connsiteX8" fmla="*/ 63584 w 184568"/>
                  <a:gd name="connsiteY8" fmla="*/ 0 h 348198"/>
                  <a:gd name="connsiteX9" fmla="*/ 0 w 184568"/>
                  <a:gd name="connsiteY9" fmla="*/ 0 h 348198"/>
                  <a:gd name="connsiteX10" fmla="*/ 9083 w 184568"/>
                  <a:gd name="connsiteY10" fmla="*/ 193780 h 348198"/>
                  <a:gd name="connsiteX11" fmla="*/ 36334 w 184568"/>
                  <a:gd name="connsiteY11" fmla="*/ 236169 h 348198"/>
                  <a:gd name="connsiteX12" fmla="*/ 78723 w 184568"/>
                  <a:gd name="connsiteY12" fmla="*/ 251308 h 348198"/>
                  <a:gd name="connsiteX13" fmla="*/ 118085 w 184568"/>
                  <a:gd name="connsiteY13" fmla="*/ 248280 h 348198"/>
                  <a:gd name="connsiteX14" fmla="*/ 136252 w 184568"/>
                  <a:gd name="connsiteY14" fmla="*/ 272503 h 348198"/>
                  <a:gd name="connsiteX15" fmla="*/ 127168 w 184568"/>
                  <a:gd name="connsiteY15" fmla="*/ 290670 h 348198"/>
                  <a:gd name="connsiteX16" fmla="*/ 109001 w 184568"/>
                  <a:gd name="connsiteY16" fmla="*/ 348198 h 348198"/>
                  <a:gd name="connsiteX0" fmla="*/ 109001 w 184680"/>
                  <a:gd name="connsiteY0" fmla="*/ 348198 h 348198"/>
                  <a:gd name="connsiteX1" fmla="*/ 136252 w 184680"/>
                  <a:gd name="connsiteY1" fmla="*/ 327003 h 348198"/>
                  <a:gd name="connsiteX2" fmla="*/ 173174 w 184680"/>
                  <a:gd name="connsiteY2" fmla="*/ 295060 h 348198"/>
                  <a:gd name="connsiteX3" fmla="*/ 184503 w 184680"/>
                  <a:gd name="connsiteY3" fmla="*/ 257650 h 348198"/>
                  <a:gd name="connsiteX4" fmla="*/ 166336 w 184680"/>
                  <a:gd name="connsiteY4" fmla="*/ 222300 h 348198"/>
                  <a:gd name="connsiteX5" fmla="*/ 130196 w 184680"/>
                  <a:gd name="connsiteY5" fmla="*/ 208919 h 348198"/>
                  <a:gd name="connsiteX6" fmla="*/ 90834 w 184680"/>
                  <a:gd name="connsiteY6" fmla="*/ 205891 h 348198"/>
                  <a:gd name="connsiteX7" fmla="*/ 63584 w 184680"/>
                  <a:gd name="connsiteY7" fmla="*/ 205891 h 348198"/>
                  <a:gd name="connsiteX8" fmla="*/ 63584 w 184680"/>
                  <a:gd name="connsiteY8" fmla="*/ 0 h 348198"/>
                  <a:gd name="connsiteX9" fmla="*/ 0 w 184680"/>
                  <a:gd name="connsiteY9" fmla="*/ 0 h 348198"/>
                  <a:gd name="connsiteX10" fmla="*/ 9083 w 184680"/>
                  <a:gd name="connsiteY10" fmla="*/ 193780 h 348198"/>
                  <a:gd name="connsiteX11" fmla="*/ 36334 w 184680"/>
                  <a:gd name="connsiteY11" fmla="*/ 236169 h 348198"/>
                  <a:gd name="connsiteX12" fmla="*/ 78723 w 184680"/>
                  <a:gd name="connsiteY12" fmla="*/ 251308 h 348198"/>
                  <a:gd name="connsiteX13" fmla="*/ 118085 w 184680"/>
                  <a:gd name="connsiteY13" fmla="*/ 248280 h 348198"/>
                  <a:gd name="connsiteX14" fmla="*/ 136252 w 184680"/>
                  <a:gd name="connsiteY14" fmla="*/ 272503 h 348198"/>
                  <a:gd name="connsiteX15" fmla="*/ 127168 w 184680"/>
                  <a:gd name="connsiteY15" fmla="*/ 290670 h 348198"/>
                  <a:gd name="connsiteX16" fmla="*/ 109001 w 184680"/>
                  <a:gd name="connsiteY16" fmla="*/ 348198 h 348198"/>
                  <a:gd name="connsiteX0" fmla="*/ 109001 w 184623"/>
                  <a:gd name="connsiteY0" fmla="*/ 348198 h 348198"/>
                  <a:gd name="connsiteX1" fmla="*/ 152762 w 184623"/>
                  <a:gd name="connsiteY1" fmla="*/ 327003 h 348198"/>
                  <a:gd name="connsiteX2" fmla="*/ 173174 w 184623"/>
                  <a:gd name="connsiteY2" fmla="*/ 295060 h 348198"/>
                  <a:gd name="connsiteX3" fmla="*/ 184503 w 184623"/>
                  <a:gd name="connsiteY3" fmla="*/ 257650 h 348198"/>
                  <a:gd name="connsiteX4" fmla="*/ 166336 w 184623"/>
                  <a:gd name="connsiteY4" fmla="*/ 222300 h 348198"/>
                  <a:gd name="connsiteX5" fmla="*/ 130196 w 184623"/>
                  <a:gd name="connsiteY5" fmla="*/ 208919 h 348198"/>
                  <a:gd name="connsiteX6" fmla="*/ 90834 w 184623"/>
                  <a:gd name="connsiteY6" fmla="*/ 205891 h 348198"/>
                  <a:gd name="connsiteX7" fmla="*/ 63584 w 184623"/>
                  <a:gd name="connsiteY7" fmla="*/ 205891 h 348198"/>
                  <a:gd name="connsiteX8" fmla="*/ 63584 w 184623"/>
                  <a:gd name="connsiteY8" fmla="*/ 0 h 348198"/>
                  <a:gd name="connsiteX9" fmla="*/ 0 w 184623"/>
                  <a:gd name="connsiteY9" fmla="*/ 0 h 348198"/>
                  <a:gd name="connsiteX10" fmla="*/ 9083 w 184623"/>
                  <a:gd name="connsiteY10" fmla="*/ 193780 h 348198"/>
                  <a:gd name="connsiteX11" fmla="*/ 36334 w 184623"/>
                  <a:gd name="connsiteY11" fmla="*/ 236169 h 348198"/>
                  <a:gd name="connsiteX12" fmla="*/ 78723 w 184623"/>
                  <a:gd name="connsiteY12" fmla="*/ 251308 h 348198"/>
                  <a:gd name="connsiteX13" fmla="*/ 118085 w 184623"/>
                  <a:gd name="connsiteY13" fmla="*/ 248280 h 348198"/>
                  <a:gd name="connsiteX14" fmla="*/ 136252 w 184623"/>
                  <a:gd name="connsiteY14" fmla="*/ 272503 h 348198"/>
                  <a:gd name="connsiteX15" fmla="*/ 127168 w 184623"/>
                  <a:gd name="connsiteY15" fmla="*/ 290670 h 348198"/>
                  <a:gd name="connsiteX16" fmla="*/ 109001 w 184623"/>
                  <a:gd name="connsiteY16" fmla="*/ 348198 h 348198"/>
                  <a:gd name="connsiteX0" fmla="*/ 109001 w 185125"/>
                  <a:gd name="connsiteY0" fmla="*/ 348198 h 348198"/>
                  <a:gd name="connsiteX1" fmla="*/ 152762 w 185125"/>
                  <a:gd name="connsiteY1" fmla="*/ 327003 h 348198"/>
                  <a:gd name="connsiteX2" fmla="*/ 178254 w 185125"/>
                  <a:gd name="connsiteY2" fmla="*/ 297600 h 348198"/>
                  <a:gd name="connsiteX3" fmla="*/ 184503 w 185125"/>
                  <a:gd name="connsiteY3" fmla="*/ 257650 h 348198"/>
                  <a:gd name="connsiteX4" fmla="*/ 166336 w 185125"/>
                  <a:gd name="connsiteY4" fmla="*/ 222300 h 348198"/>
                  <a:gd name="connsiteX5" fmla="*/ 130196 w 185125"/>
                  <a:gd name="connsiteY5" fmla="*/ 208919 h 348198"/>
                  <a:gd name="connsiteX6" fmla="*/ 90834 w 185125"/>
                  <a:gd name="connsiteY6" fmla="*/ 205891 h 348198"/>
                  <a:gd name="connsiteX7" fmla="*/ 63584 w 185125"/>
                  <a:gd name="connsiteY7" fmla="*/ 205891 h 348198"/>
                  <a:gd name="connsiteX8" fmla="*/ 63584 w 185125"/>
                  <a:gd name="connsiteY8" fmla="*/ 0 h 348198"/>
                  <a:gd name="connsiteX9" fmla="*/ 0 w 185125"/>
                  <a:gd name="connsiteY9" fmla="*/ 0 h 348198"/>
                  <a:gd name="connsiteX10" fmla="*/ 9083 w 185125"/>
                  <a:gd name="connsiteY10" fmla="*/ 193780 h 348198"/>
                  <a:gd name="connsiteX11" fmla="*/ 36334 w 185125"/>
                  <a:gd name="connsiteY11" fmla="*/ 236169 h 348198"/>
                  <a:gd name="connsiteX12" fmla="*/ 78723 w 185125"/>
                  <a:gd name="connsiteY12" fmla="*/ 251308 h 348198"/>
                  <a:gd name="connsiteX13" fmla="*/ 118085 w 185125"/>
                  <a:gd name="connsiteY13" fmla="*/ 248280 h 348198"/>
                  <a:gd name="connsiteX14" fmla="*/ 136252 w 185125"/>
                  <a:gd name="connsiteY14" fmla="*/ 272503 h 348198"/>
                  <a:gd name="connsiteX15" fmla="*/ 127168 w 185125"/>
                  <a:gd name="connsiteY15" fmla="*/ 290670 h 348198"/>
                  <a:gd name="connsiteX16" fmla="*/ 109001 w 185125"/>
                  <a:gd name="connsiteY16" fmla="*/ 348198 h 348198"/>
                  <a:gd name="connsiteX0" fmla="*/ 109001 w 185125"/>
                  <a:gd name="connsiteY0" fmla="*/ 348198 h 348198"/>
                  <a:gd name="connsiteX1" fmla="*/ 152762 w 185125"/>
                  <a:gd name="connsiteY1" fmla="*/ 327003 h 348198"/>
                  <a:gd name="connsiteX2" fmla="*/ 178254 w 185125"/>
                  <a:gd name="connsiteY2" fmla="*/ 297600 h 348198"/>
                  <a:gd name="connsiteX3" fmla="*/ 184503 w 185125"/>
                  <a:gd name="connsiteY3" fmla="*/ 257650 h 348198"/>
                  <a:gd name="connsiteX4" fmla="*/ 166336 w 185125"/>
                  <a:gd name="connsiteY4" fmla="*/ 222300 h 348198"/>
                  <a:gd name="connsiteX5" fmla="*/ 136546 w 185125"/>
                  <a:gd name="connsiteY5" fmla="*/ 205109 h 348198"/>
                  <a:gd name="connsiteX6" fmla="*/ 90834 w 185125"/>
                  <a:gd name="connsiteY6" fmla="*/ 205891 h 348198"/>
                  <a:gd name="connsiteX7" fmla="*/ 63584 w 185125"/>
                  <a:gd name="connsiteY7" fmla="*/ 205891 h 348198"/>
                  <a:gd name="connsiteX8" fmla="*/ 63584 w 185125"/>
                  <a:gd name="connsiteY8" fmla="*/ 0 h 348198"/>
                  <a:gd name="connsiteX9" fmla="*/ 0 w 185125"/>
                  <a:gd name="connsiteY9" fmla="*/ 0 h 348198"/>
                  <a:gd name="connsiteX10" fmla="*/ 9083 w 185125"/>
                  <a:gd name="connsiteY10" fmla="*/ 193780 h 348198"/>
                  <a:gd name="connsiteX11" fmla="*/ 36334 w 185125"/>
                  <a:gd name="connsiteY11" fmla="*/ 236169 h 348198"/>
                  <a:gd name="connsiteX12" fmla="*/ 78723 w 185125"/>
                  <a:gd name="connsiteY12" fmla="*/ 251308 h 348198"/>
                  <a:gd name="connsiteX13" fmla="*/ 118085 w 185125"/>
                  <a:gd name="connsiteY13" fmla="*/ 248280 h 348198"/>
                  <a:gd name="connsiteX14" fmla="*/ 136252 w 185125"/>
                  <a:gd name="connsiteY14" fmla="*/ 272503 h 348198"/>
                  <a:gd name="connsiteX15" fmla="*/ 127168 w 185125"/>
                  <a:gd name="connsiteY15" fmla="*/ 290670 h 348198"/>
                  <a:gd name="connsiteX16" fmla="*/ 109001 w 185125"/>
                  <a:gd name="connsiteY16" fmla="*/ 348198 h 348198"/>
                  <a:gd name="connsiteX0" fmla="*/ 109001 w 185125"/>
                  <a:gd name="connsiteY0" fmla="*/ 348198 h 348198"/>
                  <a:gd name="connsiteX1" fmla="*/ 152762 w 185125"/>
                  <a:gd name="connsiteY1" fmla="*/ 327003 h 348198"/>
                  <a:gd name="connsiteX2" fmla="*/ 178254 w 185125"/>
                  <a:gd name="connsiteY2" fmla="*/ 297600 h 348198"/>
                  <a:gd name="connsiteX3" fmla="*/ 184503 w 185125"/>
                  <a:gd name="connsiteY3" fmla="*/ 257650 h 348198"/>
                  <a:gd name="connsiteX4" fmla="*/ 166336 w 185125"/>
                  <a:gd name="connsiteY4" fmla="*/ 222300 h 348198"/>
                  <a:gd name="connsiteX5" fmla="*/ 136546 w 185125"/>
                  <a:gd name="connsiteY5" fmla="*/ 205109 h 348198"/>
                  <a:gd name="connsiteX6" fmla="*/ 90834 w 185125"/>
                  <a:gd name="connsiteY6" fmla="*/ 205891 h 348198"/>
                  <a:gd name="connsiteX7" fmla="*/ 63584 w 185125"/>
                  <a:gd name="connsiteY7" fmla="*/ 205891 h 348198"/>
                  <a:gd name="connsiteX8" fmla="*/ 63584 w 185125"/>
                  <a:gd name="connsiteY8" fmla="*/ 0 h 348198"/>
                  <a:gd name="connsiteX9" fmla="*/ 0 w 185125"/>
                  <a:gd name="connsiteY9" fmla="*/ 0 h 348198"/>
                  <a:gd name="connsiteX10" fmla="*/ 9083 w 185125"/>
                  <a:gd name="connsiteY10" fmla="*/ 193780 h 348198"/>
                  <a:gd name="connsiteX11" fmla="*/ 36334 w 185125"/>
                  <a:gd name="connsiteY11" fmla="*/ 236169 h 348198"/>
                  <a:gd name="connsiteX12" fmla="*/ 78723 w 185125"/>
                  <a:gd name="connsiteY12" fmla="*/ 251308 h 348198"/>
                  <a:gd name="connsiteX13" fmla="*/ 118085 w 185125"/>
                  <a:gd name="connsiteY13" fmla="*/ 248280 h 348198"/>
                  <a:gd name="connsiteX14" fmla="*/ 136252 w 185125"/>
                  <a:gd name="connsiteY14" fmla="*/ 272503 h 348198"/>
                  <a:gd name="connsiteX15" fmla="*/ 127168 w 185125"/>
                  <a:gd name="connsiteY15" fmla="*/ 290670 h 348198"/>
                  <a:gd name="connsiteX16" fmla="*/ 109001 w 185125"/>
                  <a:gd name="connsiteY16" fmla="*/ 348198 h 348198"/>
                  <a:gd name="connsiteX0" fmla="*/ 109001 w 185125"/>
                  <a:gd name="connsiteY0" fmla="*/ 348198 h 348198"/>
                  <a:gd name="connsiteX1" fmla="*/ 152762 w 185125"/>
                  <a:gd name="connsiteY1" fmla="*/ 327003 h 348198"/>
                  <a:gd name="connsiteX2" fmla="*/ 178254 w 185125"/>
                  <a:gd name="connsiteY2" fmla="*/ 297600 h 348198"/>
                  <a:gd name="connsiteX3" fmla="*/ 184503 w 185125"/>
                  <a:gd name="connsiteY3" fmla="*/ 257650 h 348198"/>
                  <a:gd name="connsiteX4" fmla="*/ 166336 w 185125"/>
                  <a:gd name="connsiteY4" fmla="*/ 222300 h 348198"/>
                  <a:gd name="connsiteX5" fmla="*/ 136546 w 185125"/>
                  <a:gd name="connsiteY5" fmla="*/ 205109 h 348198"/>
                  <a:gd name="connsiteX6" fmla="*/ 90834 w 185125"/>
                  <a:gd name="connsiteY6" fmla="*/ 205891 h 348198"/>
                  <a:gd name="connsiteX7" fmla="*/ 63584 w 185125"/>
                  <a:gd name="connsiteY7" fmla="*/ 205891 h 348198"/>
                  <a:gd name="connsiteX8" fmla="*/ 63584 w 185125"/>
                  <a:gd name="connsiteY8" fmla="*/ 0 h 348198"/>
                  <a:gd name="connsiteX9" fmla="*/ 0 w 185125"/>
                  <a:gd name="connsiteY9" fmla="*/ 0 h 348198"/>
                  <a:gd name="connsiteX10" fmla="*/ 9083 w 185125"/>
                  <a:gd name="connsiteY10" fmla="*/ 193780 h 348198"/>
                  <a:gd name="connsiteX11" fmla="*/ 36334 w 185125"/>
                  <a:gd name="connsiteY11" fmla="*/ 236169 h 348198"/>
                  <a:gd name="connsiteX12" fmla="*/ 78723 w 185125"/>
                  <a:gd name="connsiteY12" fmla="*/ 251308 h 348198"/>
                  <a:gd name="connsiteX13" fmla="*/ 118085 w 185125"/>
                  <a:gd name="connsiteY13" fmla="*/ 248280 h 348198"/>
                  <a:gd name="connsiteX14" fmla="*/ 136252 w 185125"/>
                  <a:gd name="connsiteY14" fmla="*/ 272503 h 348198"/>
                  <a:gd name="connsiteX15" fmla="*/ 127168 w 185125"/>
                  <a:gd name="connsiteY15" fmla="*/ 290670 h 348198"/>
                  <a:gd name="connsiteX16" fmla="*/ 109001 w 185125"/>
                  <a:gd name="connsiteY16" fmla="*/ 348198 h 348198"/>
                  <a:gd name="connsiteX0" fmla="*/ 109001 w 185125"/>
                  <a:gd name="connsiteY0" fmla="*/ 348198 h 348198"/>
                  <a:gd name="connsiteX1" fmla="*/ 152762 w 185125"/>
                  <a:gd name="connsiteY1" fmla="*/ 327003 h 348198"/>
                  <a:gd name="connsiteX2" fmla="*/ 178254 w 185125"/>
                  <a:gd name="connsiteY2" fmla="*/ 297600 h 348198"/>
                  <a:gd name="connsiteX3" fmla="*/ 184503 w 185125"/>
                  <a:gd name="connsiteY3" fmla="*/ 257650 h 348198"/>
                  <a:gd name="connsiteX4" fmla="*/ 166336 w 185125"/>
                  <a:gd name="connsiteY4" fmla="*/ 222300 h 348198"/>
                  <a:gd name="connsiteX5" fmla="*/ 136546 w 185125"/>
                  <a:gd name="connsiteY5" fmla="*/ 205109 h 348198"/>
                  <a:gd name="connsiteX6" fmla="*/ 90834 w 185125"/>
                  <a:gd name="connsiteY6" fmla="*/ 205891 h 348198"/>
                  <a:gd name="connsiteX7" fmla="*/ 63584 w 185125"/>
                  <a:gd name="connsiteY7" fmla="*/ 205891 h 348198"/>
                  <a:gd name="connsiteX8" fmla="*/ 63584 w 185125"/>
                  <a:gd name="connsiteY8" fmla="*/ 0 h 348198"/>
                  <a:gd name="connsiteX9" fmla="*/ 0 w 185125"/>
                  <a:gd name="connsiteY9" fmla="*/ 0 h 348198"/>
                  <a:gd name="connsiteX10" fmla="*/ 9083 w 185125"/>
                  <a:gd name="connsiteY10" fmla="*/ 193780 h 348198"/>
                  <a:gd name="connsiteX11" fmla="*/ 36334 w 185125"/>
                  <a:gd name="connsiteY11" fmla="*/ 236169 h 348198"/>
                  <a:gd name="connsiteX12" fmla="*/ 78723 w 185125"/>
                  <a:gd name="connsiteY12" fmla="*/ 251308 h 348198"/>
                  <a:gd name="connsiteX13" fmla="*/ 118085 w 185125"/>
                  <a:gd name="connsiteY13" fmla="*/ 248280 h 348198"/>
                  <a:gd name="connsiteX14" fmla="*/ 136252 w 185125"/>
                  <a:gd name="connsiteY14" fmla="*/ 272503 h 348198"/>
                  <a:gd name="connsiteX15" fmla="*/ 127168 w 185125"/>
                  <a:gd name="connsiteY15" fmla="*/ 290670 h 348198"/>
                  <a:gd name="connsiteX16" fmla="*/ 109001 w 185125"/>
                  <a:gd name="connsiteY16" fmla="*/ 348198 h 348198"/>
                  <a:gd name="connsiteX0" fmla="*/ 109001 w 185125"/>
                  <a:gd name="connsiteY0" fmla="*/ 348198 h 348198"/>
                  <a:gd name="connsiteX1" fmla="*/ 152762 w 185125"/>
                  <a:gd name="connsiteY1" fmla="*/ 327003 h 348198"/>
                  <a:gd name="connsiteX2" fmla="*/ 178254 w 185125"/>
                  <a:gd name="connsiteY2" fmla="*/ 297600 h 348198"/>
                  <a:gd name="connsiteX3" fmla="*/ 184503 w 185125"/>
                  <a:gd name="connsiteY3" fmla="*/ 257650 h 348198"/>
                  <a:gd name="connsiteX4" fmla="*/ 166336 w 185125"/>
                  <a:gd name="connsiteY4" fmla="*/ 222300 h 348198"/>
                  <a:gd name="connsiteX5" fmla="*/ 136546 w 185125"/>
                  <a:gd name="connsiteY5" fmla="*/ 205109 h 348198"/>
                  <a:gd name="connsiteX6" fmla="*/ 90834 w 185125"/>
                  <a:gd name="connsiteY6" fmla="*/ 205891 h 348198"/>
                  <a:gd name="connsiteX7" fmla="*/ 63584 w 185125"/>
                  <a:gd name="connsiteY7" fmla="*/ 205891 h 348198"/>
                  <a:gd name="connsiteX8" fmla="*/ 63584 w 185125"/>
                  <a:gd name="connsiteY8" fmla="*/ 0 h 348198"/>
                  <a:gd name="connsiteX9" fmla="*/ 0 w 185125"/>
                  <a:gd name="connsiteY9" fmla="*/ 0 h 348198"/>
                  <a:gd name="connsiteX10" fmla="*/ 9083 w 185125"/>
                  <a:gd name="connsiteY10" fmla="*/ 193780 h 348198"/>
                  <a:gd name="connsiteX11" fmla="*/ 36334 w 185125"/>
                  <a:gd name="connsiteY11" fmla="*/ 236169 h 348198"/>
                  <a:gd name="connsiteX12" fmla="*/ 78723 w 185125"/>
                  <a:gd name="connsiteY12" fmla="*/ 251308 h 348198"/>
                  <a:gd name="connsiteX13" fmla="*/ 118085 w 185125"/>
                  <a:gd name="connsiteY13" fmla="*/ 248280 h 348198"/>
                  <a:gd name="connsiteX14" fmla="*/ 136252 w 185125"/>
                  <a:gd name="connsiteY14" fmla="*/ 272503 h 348198"/>
                  <a:gd name="connsiteX15" fmla="*/ 127168 w 185125"/>
                  <a:gd name="connsiteY15" fmla="*/ 290670 h 348198"/>
                  <a:gd name="connsiteX16" fmla="*/ 109001 w 185125"/>
                  <a:gd name="connsiteY16" fmla="*/ 348198 h 348198"/>
                  <a:gd name="connsiteX0" fmla="*/ 109001 w 185125"/>
                  <a:gd name="connsiteY0" fmla="*/ 348198 h 348198"/>
                  <a:gd name="connsiteX1" fmla="*/ 152762 w 185125"/>
                  <a:gd name="connsiteY1" fmla="*/ 327003 h 348198"/>
                  <a:gd name="connsiteX2" fmla="*/ 178254 w 185125"/>
                  <a:gd name="connsiteY2" fmla="*/ 297600 h 348198"/>
                  <a:gd name="connsiteX3" fmla="*/ 184503 w 185125"/>
                  <a:gd name="connsiteY3" fmla="*/ 257650 h 348198"/>
                  <a:gd name="connsiteX4" fmla="*/ 166336 w 185125"/>
                  <a:gd name="connsiteY4" fmla="*/ 222300 h 348198"/>
                  <a:gd name="connsiteX5" fmla="*/ 136546 w 185125"/>
                  <a:gd name="connsiteY5" fmla="*/ 205109 h 348198"/>
                  <a:gd name="connsiteX6" fmla="*/ 90834 w 185125"/>
                  <a:gd name="connsiteY6" fmla="*/ 205891 h 348198"/>
                  <a:gd name="connsiteX7" fmla="*/ 63584 w 185125"/>
                  <a:gd name="connsiteY7" fmla="*/ 205891 h 348198"/>
                  <a:gd name="connsiteX8" fmla="*/ 63584 w 185125"/>
                  <a:gd name="connsiteY8" fmla="*/ 0 h 348198"/>
                  <a:gd name="connsiteX9" fmla="*/ 0 w 185125"/>
                  <a:gd name="connsiteY9" fmla="*/ 0 h 348198"/>
                  <a:gd name="connsiteX10" fmla="*/ 9083 w 185125"/>
                  <a:gd name="connsiteY10" fmla="*/ 193780 h 348198"/>
                  <a:gd name="connsiteX11" fmla="*/ 36334 w 185125"/>
                  <a:gd name="connsiteY11" fmla="*/ 236169 h 348198"/>
                  <a:gd name="connsiteX12" fmla="*/ 78723 w 185125"/>
                  <a:gd name="connsiteY12" fmla="*/ 251308 h 348198"/>
                  <a:gd name="connsiteX13" fmla="*/ 118085 w 185125"/>
                  <a:gd name="connsiteY13" fmla="*/ 248280 h 348198"/>
                  <a:gd name="connsiteX14" fmla="*/ 136252 w 185125"/>
                  <a:gd name="connsiteY14" fmla="*/ 272503 h 348198"/>
                  <a:gd name="connsiteX15" fmla="*/ 127168 w 185125"/>
                  <a:gd name="connsiteY15" fmla="*/ 290670 h 348198"/>
                  <a:gd name="connsiteX16" fmla="*/ 109001 w 185125"/>
                  <a:gd name="connsiteY16" fmla="*/ 348198 h 348198"/>
                  <a:gd name="connsiteX0" fmla="*/ 109001 w 185125"/>
                  <a:gd name="connsiteY0" fmla="*/ 348198 h 348198"/>
                  <a:gd name="connsiteX1" fmla="*/ 152762 w 185125"/>
                  <a:gd name="connsiteY1" fmla="*/ 327003 h 348198"/>
                  <a:gd name="connsiteX2" fmla="*/ 178254 w 185125"/>
                  <a:gd name="connsiteY2" fmla="*/ 297600 h 348198"/>
                  <a:gd name="connsiteX3" fmla="*/ 184503 w 185125"/>
                  <a:gd name="connsiteY3" fmla="*/ 257650 h 348198"/>
                  <a:gd name="connsiteX4" fmla="*/ 166336 w 185125"/>
                  <a:gd name="connsiteY4" fmla="*/ 222300 h 348198"/>
                  <a:gd name="connsiteX5" fmla="*/ 136546 w 185125"/>
                  <a:gd name="connsiteY5" fmla="*/ 205109 h 348198"/>
                  <a:gd name="connsiteX6" fmla="*/ 90834 w 185125"/>
                  <a:gd name="connsiteY6" fmla="*/ 205891 h 348198"/>
                  <a:gd name="connsiteX7" fmla="*/ 63584 w 185125"/>
                  <a:gd name="connsiteY7" fmla="*/ 205891 h 348198"/>
                  <a:gd name="connsiteX8" fmla="*/ 63584 w 185125"/>
                  <a:gd name="connsiteY8" fmla="*/ 0 h 348198"/>
                  <a:gd name="connsiteX9" fmla="*/ 0 w 185125"/>
                  <a:gd name="connsiteY9" fmla="*/ 0 h 348198"/>
                  <a:gd name="connsiteX10" fmla="*/ 9083 w 185125"/>
                  <a:gd name="connsiteY10" fmla="*/ 193780 h 348198"/>
                  <a:gd name="connsiteX11" fmla="*/ 36334 w 185125"/>
                  <a:gd name="connsiteY11" fmla="*/ 236169 h 348198"/>
                  <a:gd name="connsiteX12" fmla="*/ 78723 w 185125"/>
                  <a:gd name="connsiteY12" fmla="*/ 251308 h 348198"/>
                  <a:gd name="connsiteX13" fmla="*/ 118085 w 185125"/>
                  <a:gd name="connsiteY13" fmla="*/ 248280 h 348198"/>
                  <a:gd name="connsiteX14" fmla="*/ 136252 w 185125"/>
                  <a:gd name="connsiteY14" fmla="*/ 272503 h 348198"/>
                  <a:gd name="connsiteX15" fmla="*/ 127168 w 185125"/>
                  <a:gd name="connsiteY15" fmla="*/ 290670 h 348198"/>
                  <a:gd name="connsiteX16" fmla="*/ 109001 w 185125"/>
                  <a:gd name="connsiteY16" fmla="*/ 348198 h 348198"/>
                  <a:gd name="connsiteX0" fmla="*/ 109001 w 185125"/>
                  <a:gd name="connsiteY0" fmla="*/ 348198 h 348198"/>
                  <a:gd name="connsiteX1" fmla="*/ 152762 w 185125"/>
                  <a:gd name="connsiteY1" fmla="*/ 327003 h 348198"/>
                  <a:gd name="connsiteX2" fmla="*/ 178254 w 185125"/>
                  <a:gd name="connsiteY2" fmla="*/ 297600 h 348198"/>
                  <a:gd name="connsiteX3" fmla="*/ 184503 w 185125"/>
                  <a:gd name="connsiteY3" fmla="*/ 257650 h 348198"/>
                  <a:gd name="connsiteX4" fmla="*/ 166336 w 185125"/>
                  <a:gd name="connsiteY4" fmla="*/ 222300 h 348198"/>
                  <a:gd name="connsiteX5" fmla="*/ 136546 w 185125"/>
                  <a:gd name="connsiteY5" fmla="*/ 205109 h 348198"/>
                  <a:gd name="connsiteX6" fmla="*/ 90834 w 185125"/>
                  <a:gd name="connsiteY6" fmla="*/ 205891 h 348198"/>
                  <a:gd name="connsiteX7" fmla="*/ 63584 w 185125"/>
                  <a:gd name="connsiteY7" fmla="*/ 205891 h 348198"/>
                  <a:gd name="connsiteX8" fmla="*/ 63584 w 185125"/>
                  <a:gd name="connsiteY8" fmla="*/ 0 h 348198"/>
                  <a:gd name="connsiteX9" fmla="*/ 0 w 185125"/>
                  <a:gd name="connsiteY9" fmla="*/ 0 h 348198"/>
                  <a:gd name="connsiteX10" fmla="*/ 9083 w 185125"/>
                  <a:gd name="connsiteY10" fmla="*/ 193780 h 348198"/>
                  <a:gd name="connsiteX11" fmla="*/ 36334 w 185125"/>
                  <a:gd name="connsiteY11" fmla="*/ 236169 h 348198"/>
                  <a:gd name="connsiteX12" fmla="*/ 78723 w 185125"/>
                  <a:gd name="connsiteY12" fmla="*/ 251308 h 348198"/>
                  <a:gd name="connsiteX13" fmla="*/ 118085 w 185125"/>
                  <a:gd name="connsiteY13" fmla="*/ 248280 h 348198"/>
                  <a:gd name="connsiteX14" fmla="*/ 136252 w 185125"/>
                  <a:gd name="connsiteY14" fmla="*/ 272503 h 348198"/>
                  <a:gd name="connsiteX15" fmla="*/ 127168 w 185125"/>
                  <a:gd name="connsiteY15" fmla="*/ 290670 h 348198"/>
                  <a:gd name="connsiteX16" fmla="*/ 109001 w 185125"/>
                  <a:gd name="connsiteY16" fmla="*/ 348198 h 348198"/>
                  <a:gd name="connsiteX0" fmla="*/ 109001 w 185125"/>
                  <a:gd name="connsiteY0" fmla="*/ 348198 h 348198"/>
                  <a:gd name="connsiteX1" fmla="*/ 152762 w 185125"/>
                  <a:gd name="connsiteY1" fmla="*/ 327003 h 348198"/>
                  <a:gd name="connsiteX2" fmla="*/ 178254 w 185125"/>
                  <a:gd name="connsiteY2" fmla="*/ 297600 h 348198"/>
                  <a:gd name="connsiteX3" fmla="*/ 184503 w 185125"/>
                  <a:gd name="connsiteY3" fmla="*/ 257650 h 348198"/>
                  <a:gd name="connsiteX4" fmla="*/ 166336 w 185125"/>
                  <a:gd name="connsiteY4" fmla="*/ 222300 h 348198"/>
                  <a:gd name="connsiteX5" fmla="*/ 136546 w 185125"/>
                  <a:gd name="connsiteY5" fmla="*/ 205109 h 348198"/>
                  <a:gd name="connsiteX6" fmla="*/ 90834 w 185125"/>
                  <a:gd name="connsiteY6" fmla="*/ 205891 h 348198"/>
                  <a:gd name="connsiteX7" fmla="*/ 63584 w 185125"/>
                  <a:gd name="connsiteY7" fmla="*/ 205891 h 348198"/>
                  <a:gd name="connsiteX8" fmla="*/ 63584 w 185125"/>
                  <a:gd name="connsiteY8" fmla="*/ 0 h 348198"/>
                  <a:gd name="connsiteX9" fmla="*/ 0 w 185125"/>
                  <a:gd name="connsiteY9" fmla="*/ 0 h 348198"/>
                  <a:gd name="connsiteX10" fmla="*/ 9083 w 185125"/>
                  <a:gd name="connsiteY10" fmla="*/ 187430 h 348198"/>
                  <a:gd name="connsiteX11" fmla="*/ 36334 w 185125"/>
                  <a:gd name="connsiteY11" fmla="*/ 236169 h 348198"/>
                  <a:gd name="connsiteX12" fmla="*/ 78723 w 185125"/>
                  <a:gd name="connsiteY12" fmla="*/ 251308 h 348198"/>
                  <a:gd name="connsiteX13" fmla="*/ 118085 w 185125"/>
                  <a:gd name="connsiteY13" fmla="*/ 248280 h 348198"/>
                  <a:gd name="connsiteX14" fmla="*/ 136252 w 185125"/>
                  <a:gd name="connsiteY14" fmla="*/ 272503 h 348198"/>
                  <a:gd name="connsiteX15" fmla="*/ 127168 w 185125"/>
                  <a:gd name="connsiteY15" fmla="*/ 290670 h 348198"/>
                  <a:gd name="connsiteX16" fmla="*/ 109001 w 185125"/>
                  <a:gd name="connsiteY16" fmla="*/ 348198 h 348198"/>
                  <a:gd name="connsiteX0" fmla="*/ 109001 w 185125"/>
                  <a:gd name="connsiteY0" fmla="*/ 348198 h 348198"/>
                  <a:gd name="connsiteX1" fmla="*/ 152762 w 185125"/>
                  <a:gd name="connsiteY1" fmla="*/ 327003 h 348198"/>
                  <a:gd name="connsiteX2" fmla="*/ 178254 w 185125"/>
                  <a:gd name="connsiteY2" fmla="*/ 297600 h 348198"/>
                  <a:gd name="connsiteX3" fmla="*/ 184503 w 185125"/>
                  <a:gd name="connsiteY3" fmla="*/ 257650 h 348198"/>
                  <a:gd name="connsiteX4" fmla="*/ 166336 w 185125"/>
                  <a:gd name="connsiteY4" fmla="*/ 222300 h 348198"/>
                  <a:gd name="connsiteX5" fmla="*/ 136546 w 185125"/>
                  <a:gd name="connsiteY5" fmla="*/ 205109 h 348198"/>
                  <a:gd name="connsiteX6" fmla="*/ 90834 w 185125"/>
                  <a:gd name="connsiteY6" fmla="*/ 205891 h 348198"/>
                  <a:gd name="connsiteX7" fmla="*/ 63584 w 185125"/>
                  <a:gd name="connsiteY7" fmla="*/ 205891 h 348198"/>
                  <a:gd name="connsiteX8" fmla="*/ 63584 w 185125"/>
                  <a:gd name="connsiteY8" fmla="*/ 0 h 348198"/>
                  <a:gd name="connsiteX9" fmla="*/ 0 w 185125"/>
                  <a:gd name="connsiteY9" fmla="*/ 0 h 348198"/>
                  <a:gd name="connsiteX10" fmla="*/ 9083 w 185125"/>
                  <a:gd name="connsiteY10" fmla="*/ 187430 h 348198"/>
                  <a:gd name="connsiteX11" fmla="*/ 36334 w 185125"/>
                  <a:gd name="connsiteY11" fmla="*/ 236169 h 348198"/>
                  <a:gd name="connsiteX12" fmla="*/ 78723 w 185125"/>
                  <a:gd name="connsiteY12" fmla="*/ 251308 h 348198"/>
                  <a:gd name="connsiteX13" fmla="*/ 118085 w 185125"/>
                  <a:gd name="connsiteY13" fmla="*/ 248280 h 348198"/>
                  <a:gd name="connsiteX14" fmla="*/ 136252 w 185125"/>
                  <a:gd name="connsiteY14" fmla="*/ 272503 h 348198"/>
                  <a:gd name="connsiteX15" fmla="*/ 96688 w 185125"/>
                  <a:gd name="connsiteY15" fmla="*/ 336390 h 348198"/>
                  <a:gd name="connsiteX16" fmla="*/ 109001 w 185125"/>
                  <a:gd name="connsiteY16" fmla="*/ 348198 h 348198"/>
                  <a:gd name="connsiteX0" fmla="*/ 109001 w 185125"/>
                  <a:gd name="connsiteY0" fmla="*/ 348198 h 348198"/>
                  <a:gd name="connsiteX1" fmla="*/ 152762 w 185125"/>
                  <a:gd name="connsiteY1" fmla="*/ 327003 h 348198"/>
                  <a:gd name="connsiteX2" fmla="*/ 178254 w 185125"/>
                  <a:gd name="connsiteY2" fmla="*/ 297600 h 348198"/>
                  <a:gd name="connsiteX3" fmla="*/ 184503 w 185125"/>
                  <a:gd name="connsiteY3" fmla="*/ 257650 h 348198"/>
                  <a:gd name="connsiteX4" fmla="*/ 166336 w 185125"/>
                  <a:gd name="connsiteY4" fmla="*/ 222300 h 348198"/>
                  <a:gd name="connsiteX5" fmla="*/ 136546 w 185125"/>
                  <a:gd name="connsiteY5" fmla="*/ 205109 h 348198"/>
                  <a:gd name="connsiteX6" fmla="*/ 90834 w 185125"/>
                  <a:gd name="connsiteY6" fmla="*/ 205891 h 348198"/>
                  <a:gd name="connsiteX7" fmla="*/ 63584 w 185125"/>
                  <a:gd name="connsiteY7" fmla="*/ 205891 h 348198"/>
                  <a:gd name="connsiteX8" fmla="*/ 63584 w 185125"/>
                  <a:gd name="connsiteY8" fmla="*/ 0 h 348198"/>
                  <a:gd name="connsiteX9" fmla="*/ 0 w 185125"/>
                  <a:gd name="connsiteY9" fmla="*/ 0 h 348198"/>
                  <a:gd name="connsiteX10" fmla="*/ 9083 w 185125"/>
                  <a:gd name="connsiteY10" fmla="*/ 187430 h 348198"/>
                  <a:gd name="connsiteX11" fmla="*/ 36334 w 185125"/>
                  <a:gd name="connsiteY11" fmla="*/ 236169 h 348198"/>
                  <a:gd name="connsiteX12" fmla="*/ 78723 w 185125"/>
                  <a:gd name="connsiteY12" fmla="*/ 251308 h 348198"/>
                  <a:gd name="connsiteX13" fmla="*/ 118085 w 185125"/>
                  <a:gd name="connsiteY13" fmla="*/ 248280 h 348198"/>
                  <a:gd name="connsiteX14" fmla="*/ 136252 w 185125"/>
                  <a:gd name="connsiteY14" fmla="*/ 272503 h 348198"/>
                  <a:gd name="connsiteX15" fmla="*/ 92878 w 185125"/>
                  <a:gd name="connsiteY15" fmla="*/ 342740 h 348198"/>
                  <a:gd name="connsiteX16" fmla="*/ 109001 w 185125"/>
                  <a:gd name="connsiteY16" fmla="*/ 348198 h 348198"/>
                  <a:gd name="connsiteX0" fmla="*/ 99918 w 176042"/>
                  <a:gd name="connsiteY0" fmla="*/ 348198 h 348198"/>
                  <a:gd name="connsiteX1" fmla="*/ 143679 w 176042"/>
                  <a:gd name="connsiteY1" fmla="*/ 327003 h 348198"/>
                  <a:gd name="connsiteX2" fmla="*/ 169171 w 176042"/>
                  <a:gd name="connsiteY2" fmla="*/ 297600 h 348198"/>
                  <a:gd name="connsiteX3" fmla="*/ 175420 w 176042"/>
                  <a:gd name="connsiteY3" fmla="*/ 257650 h 348198"/>
                  <a:gd name="connsiteX4" fmla="*/ 157253 w 176042"/>
                  <a:gd name="connsiteY4" fmla="*/ 222300 h 348198"/>
                  <a:gd name="connsiteX5" fmla="*/ 127463 w 176042"/>
                  <a:gd name="connsiteY5" fmla="*/ 205109 h 348198"/>
                  <a:gd name="connsiteX6" fmla="*/ 81751 w 176042"/>
                  <a:gd name="connsiteY6" fmla="*/ 205891 h 348198"/>
                  <a:gd name="connsiteX7" fmla="*/ 54501 w 176042"/>
                  <a:gd name="connsiteY7" fmla="*/ 205891 h 348198"/>
                  <a:gd name="connsiteX8" fmla="*/ 54501 w 176042"/>
                  <a:gd name="connsiteY8" fmla="*/ 0 h 348198"/>
                  <a:gd name="connsiteX9" fmla="*/ 0 w 176042"/>
                  <a:gd name="connsiteY9" fmla="*/ 187430 h 348198"/>
                  <a:gd name="connsiteX10" fmla="*/ 27251 w 176042"/>
                  <a:gd name="connsiteY10" fmla="*/ 236169 h 348198"/>
                  <a:gd name="connsiteX11" fmla="*/ 69640 w 176042"/>
                  <a:gd name="connsiteY11" fmla="*/ 251308 h 348198"/>
                  <a:gd name="connsiteX12" fmla="*/ 109002 w 176042"/>
                  <a:gd name="connsiteY12" fmla="*/ 248280 h 348198"/>
                  <a:gd name="connsiteX13" fmla="*/ 127169 w 176042"/>
                  <a:gd name="connsiteY13" fmla="*/ 272503 h 348198"/>
                  <a:gd name="connsiteX14" fmla="*/ 83795 w 176042"/>
                  <a:gd name="connsiteY14" fmla="*/ 342740 h 348198"/>
                  <a:gd name="connsiteX15" fmla="*/ 99918 w 176042"/>
                  <a:gd name="connsiteY15" fmla="*/ 348198 h 348198"/>
                  <a:gd name="connsiteX0" fmla="*/ 99918 w 176042"/>
                  <a:gd name="connsiteY0" fmla="*/ 160768 h 160768"/>
                  <a:gd name="connsiteX1" fmla="*/ 143679 w 176042"/>
                  <a:gd name="connsiteY1" fmla="*/ 139573 h 160768"/>
                  <a:gd name="connsiteX2" fmla="*/ 169171 w 176042"/>
                  <a:gd name="connsiteY2" fmla="*/ 110170 h 160768"/>
                  <a:gd name="connsiteX3" fmla="*/ 175420 w 176042"/>
                  <a:gd name="connsiteY3" fmla="*/ 70220 h 160768"/>
                  <a:gd name="connsiteX4" fmla="*/ 157253 w 176042"/>
                  <a:gd name="connsiteY4" fmla="*/ 34870 h 160768"/>
                  <a:gd name="connsiteX5" fmla="*/ 127463 w 176042"/>
                  <a:gd name="connsiteY5" fmla="*/ 17679 h 160768"/>
                  <a:gd name="connsiteX6" fmla="*/ 81751 w 176042"/>
                  <a:gd name="connsiteY6" fmla="*/ 18461 h 160768"/>
                  <a:gd name="connsiteX7" fmla="*/ 54501 w 176042"/>
                  <a:gd name="connsiteY7" fmla="*/ 18461 h 160768"/>
                  <a:gd name="connsiteX8" fmla="*/ 0 w 176042"/>
                  <a:gd name="connsiteY8" fmla="*/ 0 h 160768"/>
                  <a:gd name="connsiteX9" fmla="*/ 27251 w 176042"/>
                  <a:gd name="connsiteY9" fmla="*/ 48739 h 160768"/>
                  <a:gd name="connsiteX10" fmla="*/ 69640 w 176042"/>
                  <a:gd name="connsiteY10" fmla="*/ 63878 h 160768"/>
                  <a:gd name="connsiteX11" fmla="*/ 109002 w 176042"/>
                  <a:gd name="connsiteY11" fmla="*/ 60850 h 160768"/>
                  <a:gd name="connsiteX12" fmla="*/ 127169 w 176042"/>
                  <a:gd name="connsiteY12" fmla="*/ 85073 h 160768"/>
                  <a:gd name="connsiteX13" fmla="*/ 83795 w 176042"/>
                  <a:gd name="connsiteY13" fmla="*/ 155310 h 160768"/>
                  <a:gd name="connsiteX14" fmla="*/ 99918 w 176042"/>
                  <a:gd name="connsiteY14" fmla="*/ 160768 h 160768"/>
                  <a:gd name="connsiteX0" fmla="*/ 127909 w 204033"/>
                  <a:gd name="connsiteY0" fmla="*/ 148351 h 148351"/>
                  <a:gd name="connsiteX1" fmla="*/ 171670 w 204033"/>
                  <a:gd name="connsiteY1" fmla="*/ 127156 h 148351"/>
                  <a:gd name="connsiteX2" fmla="*/ 197162 w 204033"/>
                  <a:gd name="connsiteY2" fmla="*/ 97753 h 148351"/>
                  <a:gd name="connsiteX3" fmla="*/ 203411 w 204033"/>
                  <a:gd name="connsiteY3" fmla="*/ 57803 h 148351"/>
                  <a:gd name="connsiteX4" fmla="*/ 185244 w 204033"/>
                  <a:gd name="connsiteY4" fmla="*/ 22453 h 148351"/>
                  <a:gd name="connsiteX5" fmla="*/ 155454 w 204033"/>
                  <a:gd name="connsiteY5" fmla="*/ 5262 h 148351"/>
                  <a:gd name="connsiteX6" fmla="*/ 109742 w 204033"/>
                  <a:gd name="connsiteY6" fmla="*/ 6044 h 148351"/>
                  <a:gd name="connsiteX7" fmla="*/ 82492 w 204033"/>
                  <a:gd name="connsiteY7" fmla="*/ 6044 h 148351"/>
                  <a:gd name="connsiteX8" fmla="*/ 0 w 204033"/>
                  <a:gd name="connsiteY8" fmla="*/ 291 h 148351"/>
                  <a:gd name="connsiteX9" fmla="*/ 55242 w 204033"/>
                  <a:gd name="connsiteY9" fmla="*/ 36322 h 148351"/>
                  <a:gd name="connsiteX10" fmla="*/ 97631 w 204033"/>
                  <a:gd name="connsiteY10" fmla="*/ 51461 h 148351"/>
                  <a:gd name="connsiteX11" fmla="*/ 136993 w 204033"/>
                  <a:gd name="connsiteY11" fmla="*/ 48433 h 148351"/>
                  <a:gd name="connsiteX12" fmla="*/ 155160 w 204033"/>
                  <a:gd name="connsiteY12" fmla="*/ 72656 h 148351"/>
                  <a:gd name="connsiteX13" fmla="*/ 111786 w 204033"/>
                  <a:gd name="connsiteY13" fmla="*/ 142893 h 148351"/>
                  <a:gd name="connsiteX14" fmla="*/ 127909 w 204033"/>
                  <a:gd name="connsiteY14" fmla="*/ 148351 h 148351"/>
                  <a:gd name="connsiteX0" fmla="*/ 127909 w 204033"/>
                  <a:gd name="connsiteY0" fmla="*/ 148351 h 148351"/>
                  <a:gd name="connsiteX1" fmla="*/ 171670 w 204033"/>
                  <a:gd name="connsiteY1" fmla="*/ 127156 h 148351"/>
                  <a:gd name="connsiteX2" fmla="*/ 197162 w 204033"/>
                  <a:gd name="connsiteY2" fmla="*/ 97753 h 148351"/>
                  <a:gd name="connsiteX3" fmla="*/ 203411 w 204033"/>
                  <a:gd name="connsiteY3" fmla="*/ 57803 h 148351"/>
                  <a:gd name="connsiteX4" fmla="*/ 185244 w 204033"/>
                  <a:gd name="connsiteY4" fmla="*/ 22453 h 148351"/>
                  <a:gd name="connsiteX5" fmla="*/ 155454 w 204033"/>
                  <a:gd name="connsiteY5" fmla="*/ 5262 h 148351"/>
                  <a:gd name="connsiteX6" fmla="*/ 109742 w 204033"/>
                  <a:gd name="connsiteY6" fmla="*/ 6044 h 148351"/>
                  <a:gd name="connsiteX7" fmla="*/ 82492 w 204033"/>
                  <a:gd name="connsiteY7" fmla="*/ 6044 h 148351"/>
                  <a:gd name="connsiteX8" fmla="*/ 0 w 204033"/>
                  <a:gd name="connsiteY8" fmla="*/ 291 h 148351"/>
                  <a:gd name="connsiteX9" fmla="*/ 55242 w 204033"/>
                  <a:gd name="connsiteY9" fmla="*/ 36322 h 148351"/>
                  <a:gd name="connsiteX10" fmla="*/ 97631 w 204033"/>
                  <a:gd name="connsiteY10" fmla="*/ 51461 h 148351"/>
                  <a:gd name="connsiteX11" fmla="*/ 136993 w 204033"/>
                  <a:gd name="connsiteY11" fmla="*/ 48433 h 148351"/>
                  <a:gd name="connsiteX12" fmla="*/ 155160 w 204033"/>
                  <a:gd name="connsiteY12" fmla="*/ 72656 h 148351"/>
                  <a:gd name="connsiteX13" fmla="*/ 111786 w 204033"/>
                  <a:gd name="connsiteY13" fmla="*/ 142893 h 148351"/>
                  <a:gd name="connsiteX14" fmla="*/ 127909 w 204033"/>
                  <a:gd name="connsiteY14" fmla="*/ 148351 h 148351"/>
                  <a:gd name="connsiteX0" fmla="*/ 132998 w 209122"/>
                  <a:gd name="connsiteY0" fmla="*/ 148351 h 148351"/>
                  <a:gd name="connsiteX1" fmla="*/ 176759 w 209122"/>
                  <a:gd name="connsiteY1" fmla="*/ 127156 h 148351"/>
                  <a:gd name="connsiteX2" fmla="*/ 202251 w 209122"/>
                  <a:gd name="connsiteY2" fmla="*/ 97753 h 148351"/>
                  <a:gd name="connsiteX3" fmla="*/ 208500 w 209122"/>
                  <a:gd name="connsiteY3" fmla="*/ 57803 h 148351"/>
                  <a:gd name="connsiteX4" fmla="*/ 190333 w 209122"/>
                  <a:gd name="connsiteY4" fmla="*/ 22453 h 148351"/>
                  <a:gd name="connsiteX5" fmla="*/ 160543 w 209122"/>
                  <a:gd name="connsiteY5" fmla="*/ 5262 h 148351"/>
                  <a:gd name="connsiteX6" fmla="*/ 114831 w 209122"/>
                  <a:gd name="connsiteY6" fmla="*/ 6044 h 148351"/>
                  <a:gd name="connsiteX7" fmla="*/ 87581 w 209122"/>
                  <a:gd name="connsiteY7" fmla="*/ 6044 h 148351"/>
                  <a:gd name="connsiteX8" fmla="*/ 0 w 209122"/>
                  <a:gd name="connsiteY8" fmla="*/ 4104 h 148351"/>
                  <a:gd name="connsiteX9" fmla="*/ 60331 w 209122"/>
                  <a:gd name="connsiteY9" fmla="*/ 36322 h 148351"/>
                  <a:gd name="connsiteX10" fmla="*/ 102720 w 209122"/>
                  <a:gd name="connsiteY10" fmla="*/ 51461 h 148351"/>
                  <a:gd name="connsiteX11" fmla="*/ 142082 w 209122"/>
                  <a:gd name="connsiteY11" fmla="*/ 48433 h 148351"/>
                  <a:gd name="connsiteX12" fmla="*/ 160249 w 209122"/>
                  <a:gd name="connsiteY12" fmla="*/ 72656 h 148351"/>
                  <a:gd name="connsiteX13" fmla="*/ 116875 w 209122"/>
                  <a:gd name="connsiteY13" fmla="*/ 142893 h 148351"/>
                  <a:gd name="connsiteX14" fmla="*/ 132998 w 209122"/>
                  <a:gd name="connsiteY14" fmla="*/ 148351 h 148351"/>
                  <a:gd name="connsiteX0" fmla="*/ 132998 w 209122"/>
                  <a:gd name="connsiteY0" fmla="*/ 148351 h 148351"/>
                  <a:gd name="connsiteX1" fmla="*/ 176759 w 209122"/>
                  <a:gd name="connsiteY1" fmla="*/ 127156 h 148351"/>
                  <a:gd name="connsiteX2" fmla="*/ 202251 w 209122"/>
                  <a:gd name="connsiteY2" fmla="*/ 97753 h 148351"/>
                  <a:gd name="connsiteX3" fmla="*/ 208500 w 209122"/>
                  <a:gd name="connsiteY3" fmla="*/ 57803 h 148351"/>
                  <a:gd name="connsiteX4" fmla="*/ 190333 w 209122"/>
                  <a:gd name="connsiteY4" fmla="*/ 22453 h 148351"/>
                  <a:gd name="connsiteX5" fmla="*/ 160543 w 209122"/>
                  <a:gd name="connsiteY5" fmla="*/ 5262 h 148351"/>
                  <a:gd name="connsiteX6" fmla="*/ 114831 w 209122"/>
                  <a:gd name="connsiteY6" fmla="*/ 6044 h 148351"/>
                  <a:gd name="connsiteX7" fmla="*/ 87581 w 209122"/>
                  <a:gd name="connsiteY7" fmla="*/ 6044 h 148351"/>
                  <a:gd name="connsiteX8" fmla="*/ 0 w 209122"/>
                  <a:gd name="connsiteY8" fmla="*/ 4104 h 148351"/>
                  <a:gd name="connsiteX9" fmla="*/ 60331 w 209122"/>
                  <a:gd name="connsiteY9" fmla="*/ 36322 h 148351"/>
                  <a:gd name="connsiteX10" fmla="*/ 102720 w 209122"/>
                  <a:gd name="connsiteY10" fmla="*/ 51461 h 148351"/>
                  <a:gd name="connsiteX11" fmla="*/ 142082 w 209122"/>
                  <a:gd name="connsiteY11" fmla="*/ 48433 h 148351"/>
                  <a:gd name="connsiteX12" fmla="*/ 160249 w 209122"/>
                  <a:gd name="connsiteY12" fmla="*/ 72656 h 148351"/>
                  <a:gd name="connsiteX13" fmla="*/ 116875 w 209122"/>
                  <a:gd name="connsiteY13" fmla="*/ 142893 h 148351"/>
                  <a:gd name="connsiteX14" fmla="*/ 132998 w 209122"/>
                  <a:gd name="connsiteY14" fmla="*/ 148351 h 148351"/>
                  <a:gd name="connsiteX0" fmla="*/ 132998 w 209122"/>
                  <a:gd name="connsiteY0" fmla="*/ 148351 h 148351"/>
                  <a:gd name="connsiteX1" fmla="*/ 176759 w 209122"/>
                  <a:gd name="connsiteY1" fmla="*/ 127156 h 148351"/>
                  <a:gd name="connsiteX2" fmla="*/ 202251 w 209122"/>
                  <a:gd name="connsiteY2" fmla="*/ 97753 h 148351"/>
                  <a:gd name="connsiteX3" fmla="*/ 208500 w 209122"/>
                  <a:gd name="connsiteY3" fmla="*/ 57803 h 148351"/>
                  <a:gd name="connsiteX4" fmla="*/ 190333 w 209122"/>
                  <a:gd name="connsiteY4" fmla="*/ 22453 h 148351"/>
                  <a:gd name="connsiteX5" fmla="*/ 160543 w 209122"/>
                  <a:gd name="connsiteY5" fmla="*/ 5262 h 148351"/>
                  <a:gd name="connsiteX6" fmla="*/ 114831 w 209122"/>
                  <a:gd name="connsiteY6" fmla="*/ 6044 h 148351"/>
                  <a:gd name="connsiteX7" fmla="*/ 87581 w 209122"/>
                  <a:gd name="connsiteY7" fmla="*/ 6044 h 148351"/>
                  <a:gd name="connsiteX8" fmla="*/ 0 w 209122"/>
                  <a:gd name="connsiteY8" fmla="*/ 4104 h 148351"/>
                  <a:gd name="connsiteX9" fmla="*/ 70510 w 209122"/>
                  <a:gd name="connsiteY9" fmla="*/ 33780 h 148351"/>
                  <a:gd name="connsiteX10" fmla="*/ 102720 w 209122"/>
                  <a:gd name="connsiteY10" fmla="*/ 51461 h 148351"/>
                  <a:gd name="connsiteX11" fmla="*/ 142082 w 209122"/>
                  <a:gd name="connsiteY11" fmla="*/ 48433 h 148351"/>
                  <a:gd name="connsiteX12" fmla="*/ 160249 w 209122"/>
                  <a:gd name="connsiteY12" fmla="*/ 72656 h 148351"/>
                  <a:gd name="connsiteX13" fmla="*/ 116875 w 209122"/>
                  <a:gd name="connsiteY13" fmla="*/ 142893 h 148351"/>
                  <a:gd name="connsiteX14" fmla="*/ 132998 w 209122"/>
                  <a:gd name="connsiteY14" fmla="*/ 148351 h 148351"/>
                  <a:gd name="connsiteX0" fmla="*/ 132998 w 209122"/>
                  <a:gd name="connsiteY0" fmla="*/ 148351 h 148351"/>
                  <a:gd name="connsiteX1" fmla="*/ 176759 w 209122"/>
                  <a:gd name="connsiteY1" fmla="*/ 127156 h 148351"/>
                  <a:gd name="connsiteX2" fmla="*/ 202251 w 209122"/>
                  <a:gd name="connsiteY2" fmla="*/ 97753 h 148351"/>
                  <a:gd name="connsiteX3" fmla="*/ 208500 w 209122"/>
                  <a:gd name="connsiteY3" fmla="*/ 57803 h 148351"/>
                  <a:gd name="connsiteX4" fmla="*/ 190333 w 209122"/>
                  <a:gd name="connsiteY4" fmla="*/ 22453 h 148351"/>
                  <a:gd name="connsiteX5" fmla="*/ 160543 w 209122"/>
                  <a:gd name="connsiteY5" fmla="*/ 5262 h 148351"/>
                  <a:gd name="connsiteX6" fmla="*/ 114831 w 209122"/>
                  <a:gd name="connsiteY6" fmla="*/ 6044 h 148351"/>
                  <a:gd name="connsiteX7" fmla="*/ 87581 w 209122"/>
                  <a:gd name="connsiteY7" fmla="*/ 6044 h 148351"/>
                  <a:gd name="connsiteX8" fmla="*/ 0 w 209122"/>
                  <a:gd name="connsiteY8" fmla="*/ 4104 h 148351"/>
                  <a:gd name="connsiteX9" fmla="*/ 70510 w 209122"/>
                  <a:gd name="connsiteY9" fmla="*/ 33780 h 148351"/>
                  <a:gd name="connsiteX10" fmla="*/ 102720 w 209122"/>
                  <a:gd name="connsiteY10" fmla="*/ 37482 h 148351"/>
                  <a:gd name="connsiteX11" fmla="*/ 142082 w 209122"/>
                  <a:gd name="connsiteY11" fmla="*/ 48433 h 148351"/>
                  <a:gd name="connsiteX12" fmla="*/ 160249 w 209122"/>
                  <a:gd name="connsiteY12" fmla="*/ 72656 h 148351"/>
                  <a:gd name="connsiteX13" fmla="*/ 116875 w 209122"/>
                  <a:gd name="connsiteY13" fmla="*/ 142893 h 148351"/>
                  <a:gd name="connsiteX14" fmla="*/ 132998 w 209122"/>
                  <a:gd name="connsiteY14" fmla="*/ 148351 h 148351"/>
                  <a:gd name="connsiteX0" fmla="*/ 132998 w 209122"/>
                  <a:gd name="connsiteY0" fmla="*/ 148351 h 148351"/>
                  <a:gd name="connsiteX1" fmla="*/ 176759 w 209122"/>
                  <a:gd name="connsiteY1" fmla="*/ 127156 h 148351"/>
                  <a:gd name="connsiteX2" fmla="*/ 202251 w 209122"/>
                  <a:gd name="connsiteY2" fmla="*/ 97753 h 148351"/>
                  <a:gd name="connsiteX3" fmla="*/ 208500 w 209122"/>
                  <a:gd name="connsiteY3" fmla="*/ 57803 h 148351"/>
                  <a:gd name="connsiteX4" fmla="*/ 190333 w 209122"/>
                  <a:gd name="connsiteY4" fmla="*/ 22453 h 148351"/>
                  <a:gd name="connsiteX5" fmla="*/ 160543 w 209122"/>
                  <a:gd name="connsiteY5" fmla="*/ 5262 h 148351"/>
                  <a:gd name="connsiteX6" fmla="*/ 114831 w 209122"/>
                  <a:gd name="connsiteY6" fmla="*/ 6044 h 148351"/>
                  <a:gd name="connsiteX7" fmla="*/ 87581 w 209122"/>
                  <a:gd name="connsiteY7" fmla="*/ 6044 h 148351"/>
                  <a:gd name="connsiteX8" fmla="*/ 0 w 209122"/>
                  <a:gd name="connsiteY8" fmla="*/ 4104 h 148351"/>
                  <a:gd name="connsiteX9" fmla="*/ 71782 w 209122"/>
                  <a:gd name="connsiteY9" fmla="*/ 21072 h 148351"/>
                  <a:gd name="connsiteX10" fmla="*/ 102720 w 209122"/>
                  <a:gd name="connsiteY10" fmla="*/ 37482 h 148351"/>
                  <a:gd name="connsiteX11" fmla="*/ 142082 w 209122"/>
                  <a:gd name="connsiteY11" fmla="*/ 48433 h 148351"/>
                  <a:gd name="connsiteX12" fmla="*/ 160249 w 209122"/>
                  <a:gd name="connsiteY12" fmla="*/ 72656 h 148351"/>
                  <a:gd name="connsiteX13" fmla="*/ 116875 w 209122"/>
                  <a:gd name="connsiteY13" fmla="*/ 142893 h 148351"/>
                  <a:gd name="connsiteX14" fmla="*/ 132998 w 209122"/>
                  <a:gd name="connsiteY14" fmla="*/ 148351 h 148351"/>
                  <a:gd name="connsiteX0" fmla="*/ 132998 w 209122"/>
                  <a:gd name="connsiteY0" fmla="*/ 148351 h 148351"/>
                  <a:gd name="connsiteX1" fmla="*/ 176759 w 209122"/>
                  <a:gd name="connsiteY1" fmla="*/ 127156 h 148351"/>
                  <a:gd name="connsiteX2" fmla="*/ 202251 w 209122"/>
                  <a:gd name="connsiteY2" fmla="*/ 97753 h 148351"/>
                  <a:gd name="connsiteX3" fmla="*/ 208500 w 209122"/>
                  <a:gd name="connsiteY3" fmla="*/ 57803 h 148351"/>
                  <a:gd name="connsiteX4" fmla="*/ 190333 w 209122"/>
                  <a:gd name="connsiteY4" fmla="*/ 22453 h 148351"/>
                  <a:gd name="connsiteX5" fmla="*/ 160543 w 209122"/>
                  <a:gd name="connsiteY5" fmla="*/ 5262 h 148351"/>
                  <a:gd name="connsiteX6" fmla="*/ 114831 w 209122"/>
                  <a:gd name="connsiteY6" fmla="*/ 6044 h 148351"/>
                  <a:gd name="connsiteX7" fmla="*/ 87581 w 209122"/>
                  <a:gd name="connsiteY7" fmla="*/ 6044 h 148351"/>
                  <a:gd name="connsiteX8" fmla="*/ 0 w 209122"/>
                  <a:gd name="connsiteY8" fmla="*/ 4104 h 148351"/>
                  <a:gd name="connsiteX9" fmla="*/ 71782 w 209122"/>
                  <a:gd name="connsiteY9" fmla="*/ 21072 h 148351"/>
                  <a:gd name="connsiteX10" fmla="*/ 112899 w 209122"/>
                  <a:gd name="connsiteY10" fmla="*/ 31129 h 148351"/>
                  <a:gd name="connsiteX11" fmla="*/ 142082 w 209122"/>
                  <a:gd name="connsiteY11" fmla="*/ 48433 h 148351"/>
                  <a:gd name="connsiteX12" fmla="*/ 160249 w 209122"/>
                  <a:gd name="connsiteY12" fmla="*/ 72656 h 148351"/>
                  <a:gd name="connsiteX13" fmla="*/ 116875 w 209122"/>
                  <a:gd name="connsiteY13" fmla="*/ 142893 h 148351"/>
                  <a:gd name="connsiteX14" fmla="*/ 132998 w 209122"/>
                  <a:gd name="connsiteY14" fmla="*/ 148351 h 148351"/>
                  <a:gd name="connsiteX0" fmla="*/ 132998 w 209122"/>
                  <a:gd name="connsiteY0" fmla="*/ 148351 h 148351"/>
                  <a:gd name="connsiteX1" fmla="*/ 176759 w 209122"/>
                  <a:gd name="connsiteY1" fmla="*/ 127156 h 148351"/>
                  <a:gd name="connsiteX2" fmla="*/ 202251 w 209122"/>
                  <a:gd name="connsiteY2" fmla="*/ 97753 h 148351"/>
                  <a:gd name="connsiteX3" fmla="*/ 208500 w 209122"/>
                  <a:gd name="connsiteY3" fmla="*/ 57803 h 148351"/>
                  <a:gd name="connsiteX4" fmla="*/ 190333 w 209122"/>
                  <a:gd name="connsiteY4" fmla="*/ 22453 h 148351"/>
                  <a:gd name="connsiteX5" fmla="*/ 160543 w 209122"/>
                  <a:gd name="connsiteY5" fmla="*/ 5262 h 148351"/>
                  <a:gd name="connsiteX6" fmla="*/ 114831 w 209122"/>
                  <a:gd name="connsiteY6" fmla="*/ 6044 h 148351"/>
                  <a:gd name="connsiteX7" fmla="*/ 87581 w 209122"/>
                  <a:gd name="connsiteY7" fmla="*/ 6044 h 148351"/>
                  <a:gd name="connsiteX8" fmla="*/ 0 w 209122"/>
                  <a:gd name="connsiteY8" fmla="*/ 4104 h 148351"/>
                  <a:gd name="connsiteX9" fmla="*/ 71782 w 209122"/>
                  <a:gd name="connsiteY9" fmla="*/ 21072 h 148351"/>
                  <a:gd name="connsiteX10" fmla="*/ 112899 w 209122"/>
                  <a:gd name="connsiteY10" fmla="*/ 38753 h 148351"/>
                  <a:gd name="connsiteX11" fmla="*/ 142082 w 209122"/>
                  <a:gd name="connsiteY11" fmla="*/ 48433 h 148351"/>
                  <a:gd name="connsiteX12" fmla="*/ 160249 w 209122"/>
                  <a:gd name="connsiteY12" fmla="*/ 72656 h 148351"/>
                  <a:gd name="connsiteX13" fmla="*/ 116875 w 209122"/>
                  <a:gd name="connsiteY13" fmla="*/ 142893 h 148351"/>
                  <a:gd name="connsiteX14" fmla="*/ 132998 w 209122"/>
                  <a:gd name="connsiteY14" fmla="*/ 148351 h 14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122" h="148351">
                    <a:moveTo>
                      <a:pt x="132998" y="148351"/>
                    </a:moveTo>
                    <a:lnTo>
                      <a:pt x="176759" y="127156"/>
                    </a:lnTo>
                    <a:cubicBezTo>
                      <a:pt x="188301" y="118723"/>
                      <a:pt x="196961" y="109312"/>
                      <a:pt x="202251" y="97753"/>
                    </a:cubicBezTo>
                    <a:cubicBezTo>
                      <a:pt x="207541" y="86194"/>
                      <a:pt x="210486" y="70353"/>
                      <a:pt x="208500" y="57803"/>
                    </a:cubicBezTo>
                    <a:cubicBezTo>
                      <a:pt x="206514" y="45253"/>
                      <a:pt x="198326" y="31210"/>
                      <a:pt x="190333" y="22453"/>
                    </a:cubicBezTo>
                    <a:cubicBezTo>
                      <a:pt x="182340" y="13696"/>
                      <a:pt x="178866" y="17479"/>
                      <a:pt x="160543" y="5262"/>
                    </a:cubicBezTo>
                    <a:cubicBezTo>
                      <a:pt x="142220" y="-6955"/>
                      <a:pt x="126991" y="5914"/>
                      <a:pt x="114831" y="6044"/>
                    </a:cubicBezTo>
                    <a:cubicBezTo>
                      <a:pt x="102671" y="6174"/>
                      <a:pt x="96664" y="6044"/>
                      <a:pt x="87581" y="6044"/>
                    </a:cubicBezTo>
                    <a:lnTo>
                      <a:pt x="0" y="4104"/>
                    </a:lnTo>
                    <a:cubicBezTo>
                      <a:pt x="45498" y="15508"/>
                      <a:pt x="52966" y="15297"/>
                      <a:pt x="71782" y="21072"/>
                    </a:cubicBezTo>
                    <a:cubicBezTo>
                      <a:pt x="90599" y="26847"/>
                      <a:pt x="101182" y="34193"/>
                      <a:pt x="112899" y="38753"/>
                    </a:cubicBezTo>
                    <a:cubicBezTo>
                      <a:pt x="124616" y="43313"/>
                      <a:pt x="134190" y="42783"/>
                      <a:pt x="142082" y="48433"/>
                    </a:cubicBezTo>
                    <a:cubicBezTo>
                      <a:pt x="149974" y="54083"/>
                      <a:pt x="164450" y="56913"/>
                      <a:pt x="160249" y="72656"/>
                    </a:cubicBezTo>
                    <a:cubicBezTo>
                      <a:pt x="156048" y="88399"/>
                      <a:pt x="121417" y="130277"/>
                      <a:pt x="116875" y="142893"/>
                    </a:cubicBezTo>
                    <a:lnTo>
                      <a:pt x="132998" y="148351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NZ"/>
              </a:p>
            </p:txBody>
          </p:sp>
        </p:grpSp>
      </p:grpSp>
      <p:pic>
        <p:nvPicPr>
          <p:cNvPr id="58" name="Picture 57" descr="A close up of a logo&#10;&#10;Description automatically generated">
            <a:extLst>
              <a:ext uri="{FF2B5EF4-FFF2-40B4-BE49-F238E27FC236}">
                <a16:creationId xmlns:a16="http://schemas.microsoft.com/office/drawing/2014/main" id="{9D0A38ED-4489-4706-A5EC-994B4A4A3D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9" y="620062"/>
            <a:ext cx="3988134" cy="422082"/>
          </a:xfrm>
          <a:prstGeom prst="rect">
            <a:avLst/>
          </a:prstGeom>
        </p:spPr>
      </p:pic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FAF1B34D-7715-48BE-8EFB-EEA710950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71" y="2747682"/>
            <a:ext cx="1582487" cy="536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NZ" sz="1600" dirty="0">
                <a:latin typeface="DINPro-Regular" panose="02000503030000020004" pitchFamily="50" charset="0"/>
              </a:rPr>
              <a:t>Product Inlet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F26E7087-B3ED-4179-A2EE-4CB5D512E07C}"/>
              </a:ext>
            </a:extLst>
          </p:cNvPr>
          <p:cNvSpPr txBox="1">
            <a:spLocks/>
          </p:cNvSpPr>
          <p:nvPr/>
        </p:nvSpPr>
        <p:spPr>
          <a:xfrm>
            <a:off x="2591977" y="4711509"/>
            <a:ext cx="1847839" cy="52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NZ" sz="1600" dirty="0">
                <a:latin typeface="DINPro-Regular" panose="02000503030000020004" pitchFamily="50" charset="0"/>
              </a:rPr>
              <a:t>Heavy Phase Outlet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8B5482D9-0387-4D17-ADA1-2FDB750B59B1}"/>
              </a:ext>
            </a:extLst>
          </p:cNvPr>
          <p:cNvSpPr txBox="1">
            <a:spLocks/>
          </p:cNvSpPr>
          <p:nvPr/>
        </p:nvSpPr>
        <p:spPr>
          <a:xfrm>
            <a:off x="421959" y="3977889"/>
            <a:ext cx="1928284" cy="53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NZ" sz="1600" dirty="0">
                <a:latin typeface="DINPro-Regular" panose="02000503030000020004" pitchFamily="50" charset="0"/>
              </a:rPr>
              <a:t>Light Phase Outlet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EBB27A6D-786C-4AD2-88AA-9191812E5EC3}"/>
              </a:ext>
            </a:extLst>
          </p:cNvPr>
          <p:cNvSpPr txBox="1">
            <a:spLocks/>
          </p:cNvSpPr>
          <p:nvPr/>
        </p:nvSpPr>
        <p:spPr>
          <a:xfrm>
            <a:off x="7560529" y="4639501"/>
            <a:ext cx="1847839" cy="52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NZ" sz="1600" dirty="0">
                <a:latin typeface="DINPro-Regular" panose="02000503030000020004" pitchFamily="50" charset="0"/>
              </a:rPr>
              <a:t>Solids Outlet</a:t>
            </a:r>
          </a:p>
        </p:txBody>
      </p:sp>
    </p:spTree>
    <p:extLst>
      <p:ext uri="{BB962C8B-B14F-4D97-AF65-F5344CB8AC3E}">
        <p14:creationId xmlns:p14="http://schemas.microsoft.com/office/powerpoint/2010/main" val="421361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51EFDA-EB95-0BFF-5C7D-BA5D8C5F2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57" y="1905846"/>
            <a:ext cx="5277543" cy="42425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B1EFE3-1250-433C-BEC2-B7C3133251E6}"/>
              </a:ext>
            </a:extLst>
          </p:cNvPr>
          <p:cNvSpPr/>
          <p:nvPr/>
        </p:nvSpPr>
        <p:spPr>
          <a:xfrm>
            <a:off x="15520" y="1827907"/>
            <a:ext cx="7016584" cy="4320479"/>
          </a:xfrm>
          <a:prstGeom prst="rect">
            <a:avLst/>
          </a:prstGeom>
          <a:solidFill>
            <a:srgbClr val="D0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75D9D29-F1FC-D8C9-6607-2E63E9DC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8" y="548680"/>
            <a:ext cx="11377264" cy="7920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400" b="1" dirty="0">
                <a:solidFill>
                  <a:schemeClr val="bg1">
                    <a:lumMod val="65000"/>
                  </a:schemeClr>
                </a:solidFill>
                <a:latin typeface="DINPro-Medium"/>
              </a:rPr>
              <a:t>Benefits of GTech’s 3 Phase Technology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CB158-1867-AEE6-392E-0B805BCE8730}"/>
              </a:ext>
            </a:extLst>
          </p:cNvPr>
          <p:cNvSpPr txBox="1"/>
          <p:nvPr/>
        </p:nvSpPr>
        <p:spPr>
          <a:xfrm>
            <a:off x="259079" y="2420888"/>
            <a:ext cx="65570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DINPro-Medium"/>
              </a:rPr>
              <a:t>Designed and Made in Australia, NZ, and USA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DINPro-Medium"/>
              </a:rPr>
              <a:t>Low Total Cost of Ownership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DINPro-Medium"/>
              </a:rPr>
              <a:t>Automation allows for Ease of Operation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DINPro-Medium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DINPro-Medium"/>
            </a:endParaRPr>
          </a:p>
        </p:txBody>
      </p:sp>
    </p:spTree>
    <p:extLst>
      <p:ext uri="{BB962C8B-B14F-4D97-AF65-F5344CB8AC3E}">
        <p14:creationId xmlns:p14="http://schemas.microsoft.com/office/powerpoint/2010/main" val="49648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2E97247-CF5A-4FB8-9C4F-4F196F80C49B}"/>
              </a:ext>
            </a:extLst>
          </p:cNvPr>
          <p:cNvSpPr/>
          <p:nvPr/>
        </p:nvSpPr>
        <p:spPr>
          <a:xfrm>
            <a:off x="5879976" y="1"/>
            <a:ext cx="6408711" cy="6858000"/>
          </a:xfrm>
          <a:prstGeom prst="rect">
            <a:avLst/>
          </a:prstGeom>
          <a:solidFill>
            <a:srgbClr val="D05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55756E0-B0C5-409E-9C58-B0B3593B13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8" y="990694"/>
            <a:ext cx="3988134" cy="42208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51DBF1-5C18-4BEC-9F98-27464E0E4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445" y="1304764"/>
            <a:ext cx="6095771" cy="42484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NZ" sz="2400" b="1" dirty="0">
                <a:solidFill>
                  <a:schemeClr val="bg1"/>
                </a:solidFill>
                <a:latin typeface="DINPro-Regular" panose="02000503030000020004" pitchFamily="50" charset="0"/>
              </a:rPr>
              <a:t>Precise. Accurate. Autonomous.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en-NZ" sz="1800" b="1" dirty="0">
                <a:solidFill>
                  <a:schemeClr val="bg1"/>
                </a:solidFill>
                <a:latin typeface="DINPro-Regular" panose="02000503030000020004" pitchFamily="50" charset="0"/>
              </a:rPr>
              <a:t>Bowl diameter: </a:t>
            </a:r>
            <a:r>
              <a:rPr lang="en-NZ" sz="1800" i="1" dirty="0">
                <a:solidFill>
                  <a:schemeClr val="bg1"/>
                </a:solidFill>
                <a:latin typeface="DINPro-Regular" panose="02000503030000020004" pitchFamily="50" charset="0"/>
              </a:rPr>
              <a:t>550mm (21.7”)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en-NZ" sz="1800" b="1" dirty="0">
                <a:solidFill>
                  <a:schemeClr val="bg1"/>
                </a:solidFill>
                <a:latin typeface="DINPro-Regular" panose="02000503030000020004" pitchFamily="50" charset="0"/>
              </a:rPr>
              <a:t>Bowl Length:</a:t>
            </a:r>
            <a:r>
              <a:rPr lang="en-NZ" sz="18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NZ" sz="1800" i="1" dirty="0">
                <a:solidFill>
                  <a:schemeClr val="bg1"/>
                </a:solidFill>
                <a:latin typeface="DINPro-Regular" panose="02000503030000020004" pitchFamily="50" charset="0"/>
              </a:rPr>
              <a:t>2200mm (86.6”)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en-NZ" sz="1800" b="1" dirty="0">
                <a:solidFill>
                  <a:schemeClr val="bg1"/>
                </a:solidFill>
                <a:latin typeface="DINPro-Regular" panose="02000503030000020004" pitchFamily="50" charset="0"/>
              </a:rPr>
              <a:t>Maximum Bowl Speed: </a:t>
            </a:r>
            <a:r>
              <a:rPr lang="en-NZ" sz="1800" i="1" dirty="0">
                <a:solidFill>
                  <a:schemeClr val="bg1"/>
                </a:solidFill>
                <a:latin typeface="DINPro-Regular" panose="02000503030000020004" pitchFamily="50" charset="0"/>
              </a:rPr>
              <a:t>3400 RPM 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en-NZ" sz="1800" b="1" dirty="0">
                <a:solidFill>
                  <a:schemeClr val="bg1"/>
                </a:solidFill>
                <a:latin typeface="DINPro-Regular" panose="02000503030000020004" pitchFamily="50" charset="0"/>
              </a:rPr>
              <a:t>Max G-Force: </a:t>
            </a:r>
            <a:r>
              <a:rPr lang="en-NZ" sz="1800" i="1" dirty="0">
                <a:solidFill>
                  <a:schemeClr val="bg1"/>
                </a:solidFill>
                <a:latin typeface="DINPro-Regular" panose="02000503030000020004" pitchFamily="50" charset="0"/>
              </a:rPr>
              <a:t>3550 G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en-NZ" sz="1800" b="1" dirty="0">
                <a:solidFill>
                  <a:schemeClr val="bg1"/>
                </a:solidFill>
                <a:latin typeface="DINPro-Regular" panose="02000503030000020004" pitchFamily="50" charset="0"/>
              </a:rPr>
              <a:t>Light Phase Discharge: </a:t>
            </a:r>
            <a:r>
              <a:rPr lang="en-NZ" sz="1800" i="1" dirty="0">
                <a:solidFill>
                  <a:schemeClr val="bg1"/>
                </a:solidFill>
                <a:latin typeface="DINPro-Regular" panose="02000503030000020004" pitchFamily="50" charset="0"/>
              </a:rPr>
              <a:t>Electronically Actuated Paring Pump 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en-NZ" sz="1800" b="1" dirty="0">
                <a:solidFill>
                  <a:schemeClr val="bg1"/>
                </a:solidFill>
                <a:latin typeface="DINPro-Regular" panose="02000503030000020004" pitchFamily="50" charset="0"/>
              </a:rPr>
              <a:t>Heavy Phase Discharge</a:t>
            </a:r>
            <a:r>
              <a:rPr lang="en-NZ" sz="1800" dirty="0">
                <a:solidFill>
                  <a:schemeClr val="bg1"/>
                </a:solidFill>
                <a:latin typeface="DINPro-Regular" panose="02000503030000020004" pitchFamily="50" charset="0"/>
              </a:rPr>
              <a:t>: </a:t>
            </a:r>
            <a:r>
              <a:rPr lang="en-NZ" sz="1800" i="1" dirty="0">
                <a:solidFill>
                  <a:schemeClr val="bg1"/>
                </a:solidFill>
                <a:latin typeface="DINPro-Regular" panose="02000503030000020004" pitchFamily="50" charset="0"/>
              </a:rPr>
              <a:t>Eccentric Dam Plates  </a:t>
            </a:r>
          </a:p>
          <a:p>
            <a:pPr marL="0" indent="0">
              <a:lnSpc>
                <a:spcPct val="150000"/>
              </a:lnSpc>
              <a:buNone/>
            </a:pPr>
            <a:endParaRPr lang="en-NZ" sz="1800" b="1" dirty="0">
              <a:solidFill>
                <a:schemeClr val="bg1"/>
              </a:solidFill>
              <a:latin typeface="DINPro-Regular" panose="02000503030000020004" pitchFamily="50" charset="0"/>
            </a:endParaRPr>
          </a:p>
        </p:txBody>
      </p:sp>
      <p:pic>
        <p:nvPicPr>
          <p:cNvPr id="11" name="Picture 10" descr="A picture containing toy, red&#10;&#10;Description automatically generated">
            <a:extLst>
              <a:ext uri="{FF2B5EF4-FFF2-40B4-BE49-F238E27FC236}">
                <a16:creationId xmlns:a16="http://schemas.microsoft.com/office/drawing/2014/main" id="{55886F77-0E6F-4067-8685-CBC3FF9FA9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15497" r="5159" b="14289"/>
          <a:stretch/>
        </p:blipFill>
        <p:spPr>
          <a:xfrm>
            <a:off x="567077" y="2285534"/>
            <a:ext cx="5024867" cy="30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041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2E97247-CF5A-4FB8-9C4F-4F196F80C49B}"/>
              </a:ext>
            </a:extLst>
          </p:cNvPr>
          <p:cNvSpPr/>
          <p:nvPr/>
        </p:nvSpPr>
        <p:spPr>
          <a:xfrm>
            <a:off x="0" y="1530230"/>
            <a:ext cx="12216680" cy="3888432"/>
          </a:xfrm>
          <a:prstGeom prst="rect">
            <a:avLst/>
          </a:prstGeom>
          <a:solidFill>
            <a:srgbClr val="D05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55756E0-B0C5-409E-9C58-B0B3593B13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9" y="620062"/>
            <a:ext cx="3988134" cy="42208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51DBF1-5C18-4BEC-9F98-27464E0E4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65" y="1772816"/>
            <a:ext cx="6095771" cy="39509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NZ" sz="1600" b="1" dirty="0">
                <a:solidFill>
                  <a:schemeClr val="bg1"/>
                </a:solidFill>
                <a:latin typeface="DINPro-Regular" panose="02000503030000020004" pitchFamily="50" charset="0"/>
              </a:rPr>
              <a:t>Hard working separation technology. 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en-NZ" sz="1600" b="1" dirty="0">
                <a:solidFill>
                  <a:schemeClr val="bg1"/>
                </a:solidFill>
                <a:latin typeface="DINPro-Regular" panose="02000503030000020004" pitchFamily="50" charset="0"/>
              </a:rPr>
              <a:t>Duplex 2205 bowl 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en-NZ" sz="1600" b="1" dirty="0">
                <a:solidFill>
                  <a:schemeClr val="bg1"/>
                </a:solidFill>
                <a:latin typeface="DINPro-Regular" panose="02000503030000020004" pitchFamily="50" charset="0"/>
              </a:rPr>
              <a:t>Tungsten Carbide solids discharge ports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en-NZ" sz="1600" b="1" dirty="0">
                <a:solidFill>
                  <a:schemeClr val="bg1"/>
                </a:solidFill>
                <a:latin typeface="DINPro-Regular" panose="02000503030000020004" pitchFamily="50" charset="0"/>
              </a:rPr>
              <a:t>Light phase discharged under pressure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en-NZ" sz="1600" b="1" dirty="0">
                <a:solidFill>
                  <a:schemeClr val="bg1"/>
                </a:solidFill>
                <a:latin typeface="DINPro-Regular" panose="02000503030000020004" pitchFamily="50" charset="0"/>
              </a:rPr>
              <a:t>Replaceable </a:t>
            </a:r>
            <a:r>
              <a:rPr lang="en-NZ" sz="1600" b="1" dirty="0" err="1">
                <a:solidFill>
                  <a:schemeClr val="bg1"/>
                </a:solidFill>
                <a:latin typeface="DINPro-Regular" panose="02000503030000020004" pitchFamily="50" charset="0"/>
              </a:rPr>
              <a:t>feedzone</a:t>
            </a:r>
            <a:endParaRPr lang="en-NZ" sz="1600" b="1" dirty="0">
              <a:solidFill>
                <a:schemeClr val="bg1"/>
              </a:solidFill>
              <a:latin typeface="DINPro-Regular" panose="02000503030000020004" pitchFamily="50" charset="0"/>
            </a:endParaRPr>
          </a:p>
          <a:p>
            <a:pPr marL="742950" lvl="1" indent="-285750" algn="just">
              <a:lnSpc>
                <a:spcPct val="150000"/>
              </a:lnSpc>
            </a:pPr>
            <a:r>
              <a:rPr lang="en-NZ" sz="1600" b="1" dirty="0">
                <a:solidFill>
                  <a:schemeClr val="bg1"/>
                </a:solidFill>
                <a:latin typeface="DINPro-Regular" panose="02000503030000020004" pitchFamily="50" charset="0"/>
              </a:rPr>
              <a:t>Spring assisted lid for ease of maintenance</a:t>
            </a:r>
          </a:p>
          <a:p>
            <a:pPr marL="0" indent="0">
              <a:lnSpc>
                <a:spcPct val="150000"/>
              </a:lnSpc>
              <a:buNone/>
            </a:pPr>
            <a:endParaRPr lang="en-NZ" sz="1600" b="1" dirty="0">
              <a:solidFill>
                <a:schemeClr val="bg1"/>
              </a:solidFill>
              <a:latin typeface="DINPro-Regular" panose="02000503030000020004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A1FDE-ADED-C561-0D12-50C2E80DFF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75" t="376"/>
          <a:stretch/>
        </p:blipFill>
        <p:spPr>
          <a:xfrm>
            <a:off x="5793916" y="1530230"/>
            <a:ext cx="641597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972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6961</TotalTime>
  <Words>337</Words>
  <Application>Microsoft Office PowerPoint</Application>
  <PresentationFormat>Widescreen</PresentationFormat>
  <Paragraphs>86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DINPro-Medium</vt:lpstr>
      <vt:lpstr>DINPro-Regular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Fell</dc:creator>
  <cp:lastModifiedBy>Carolyn Bell</cp:lastModifiedBy>
  <cp:revision>297</cp:revision>
  <dcterms:created xsi:type="dcterms:W3CDTF">2012-09-17T04:01:30Z</dcterms:created>
  <dcterms:modified xsi:type="dcterms:W3CDTF">2022-11-06T23:02:40Z</dcterms:modified>
</cp:coreProperties>
</file>